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3" r:id="rId3"/>
    <p:sldId id="264" r:id="rId4"/>
    <p:sldId id="261" r:id="rId5"/>
  </p:sldIdLst>
  <p:sldSz cx="7680325" cy="4324350"/>
  <p:notesSz cx="6858000" cy="9144000"/>
  <p:defaultTextStyle>
    <a:defPPr>
      <a:defRPr lang="en-US"/>
    </a:defPPr>
    <a:lvl1pPr marL="0" algn="l" defTabSz="3429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46" algn="l" defTabSz="3429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91" algn="l" defTabSz="3429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837" algn="l" defTabSz="3429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783" algn="l" defTabSz="3429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729" algn="l" defTabSz="3429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674" algn="l" defTabSz="3429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620" algn="l" defTabSz="3429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566" algn="l" defTabSz="3429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">
          <p15:clr>
            <a:srgbClr val="A4A3A4"/>
          </p15:clr>
        </p15:guide>
        <p15:guide id="2" pos="24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726" y="72"/>
      </p:cViewPr>
      <p:guideLst>
        <p:guide orient="horz" pos="1362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871A8-A0FB-5F44-B858-5F2498A2BA8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124A0-1BDE-D748-A907-2B08DA855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414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7589B-B574-9242-98CF-EC03FB3935A2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121ED-3394-BD46-B7DE-965A7C826B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25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4294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46" algn="l" defTabSz="34294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91" algn="l" defTabSz="34294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837" algn="l" defTabSz="34294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783" algn="l" defTabSz="34294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729" algn="l" defTabSz="34294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674" algn="l" defTabSz="34294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620" algn="l" defTabSz="34294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566" algn="l" defTabSz="34294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00815823-6E46-BA41-B9B2-002BA3235DE6}" type="slidenum">
              <a:rPr lang="es-ES_tradnl" sz="1200"/>
              <a:pPr/>
              <a:t>2</a:t>
            </a:fld>
            <a:endParaRPr lang="es-ES_tradnl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_tradnl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462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2BE70A49-331D-3E49-A9D6-9D2BE506DD32}" type="slidenum">
              <a:rPr lang="es-ES_tradnl" sz="1200"/>
              <a:pPr/>
              <a:t>3</a:t>
            </a:fld>
            <a:endParaRPr lang="es-ES_tradnl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_tradnl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208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F735A0D-E8CC-6047-A8FE-4691AD1D0DB9}" type="slidenum">
              <a:rPr lang="es-ES_tradnl" sz="1200"/>
              <a:pPr/>
              <a:t>4</a:t>
            </a:fld>
            <a:endParaRPr lang="es-ES_tradnl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_tradnl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67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1343352"/>
            <a:ext cx="6528276" cy="926932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2049" y="2450465"/>
            <a:ext cx="5376228" cy="11051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4C3123F2-DBBF-7644-BF4E-B20C686BC0F7}" type="datetime1">
              <a:rPr lang="es-MX" smtClean="0"/>
              <a:t>09/11/2018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2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803FBE18-C01C-4A48-B455-1371854C81E4}" type="datetime1">
              <a:rPr lang="es-MX" smtClean="0"/>
              <a:t>09/11/2018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6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8236" y="173175"/>
            <a:ext cx="1728073" cy="3689712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" y="173175"/>
            <a:ext cx="5056214" cy="3689712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856FB827-A7A6-1F4E-B9AE-14B6754BF477}" type="datetime1">
              <a:rPr lang="es-MX" smtClean="0"/>
              <a:t>09/11/2018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7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D5F2BBF7-E8C5-8B48-AD3B-BAA2F0C2F32C}" type="datetime1">
              <a:rPr lang="es-MX" smtClean="0"/>
              <a:t>09/11/2018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93" y="2778796"/>
            <a:ext cx="6528276" cy="858864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693" y="1832844"/>
            <a:ext cx="6528276" cy="945951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83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78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72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67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6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56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6DBD5B98-94B9-E143-8EF9-8E8943BD1FA0}" type="datetime1">
              <a:rPr lang="es-MX" smtClean="0"/>
              <a:t>09/11/2018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1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" y="1480600"/>
            <a:ext cx="3392144" cy="238228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4165" y="1480600"/>
            <a:ext cx="3392144" cy="238228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73585727-FA48-2A4D-80B6-152E0B5AED6B}" type="datetime1">
              <a:rPr lang="es-MX" smtClean="0"/>
              <a:t>09/11/2018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6" y="967974"/>
            <a:ext cx="3393477" cy="4034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40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6" y="1371379"/>
            <a:ext cx="3393477" cy="249150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967974"/>
            <a:ext cx="3394810" cy="4034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40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1371379"/>
            <a:ext cx="3394810" cy="249150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B027925C-03E6-0A45-ACE6-790EB9E88DBA}" type="datetime1">
              <a:rPr lang="es-MX" smtClean="0"/>
              <a:t>09/11/2018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23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9DEFED65-D2CA-E94E-BADE-E45FC37177BD}" type="datetime1">
              <a:rPr lang="es-MX" smtClean="0"/>
              <a:t>09/11/2018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9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749321DE-2B9D-5C4E-9E85-A93E0E6F1DA4}" type="datetime1">
              <a:rPr lang="es-MX" smtClean="0"/>
              <a:t>09/11/2018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172173"/>
            <a:ext cx="2526774" cy="73273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172173"/>
            <a:ext cx="4293515" cy="36907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904911"/>
            <a:ext cx="2526774" cy="2957976"/>
          </a:xfrm>
        </p:spPr>
        <p:txBody>
          <a:bodyPr/>
          <a:lstStyle>
            <a:lvl1pPr marL="0" indent="0">
              <a:buNone/>
              <a:defRPr sz="1100"/>
            </a:lvl1pPr>
            <a:lvl2pPr marL="342946" indent="0">
              <a:buNone/>
              <a:defRPr sz="900"/>
            </a:lvl2pPr>
            <a:lvl3pPr marL="685891" indent="0">
              <a:buNone/>
              <a:defRPr sz="800"/>
            </a:lvl3pPr>
            <a:lvl4pPr marL="1028837" indent="0">
              <a:buNone/>
              <a:defRPr sz="700"/>
            </a:lvl4pPr>
            <a:lvl5pPr marL="1371783" indent="0">
              <a:buNone/>
              <a:defRPr sz="700"/>
            </a:lvl5pPr>
            <a:lvl6pPr marL="1714729" indent="0">
              <a:buNone/>
              <a:defRPr sz="700"/>
            </a:lvl6pPr>
            <a:lvl7pPr marL="2057674" indent="0">
              <a:buNone/>
              <a:defRPr sz="700"/>
            </a:lvl7pPr>
            <a:lvl8pPr marL="2400620" indent="0">
              <a:buNone/>
              <a:defRPr sz="700"/>
            </a:lvl8pPr>
            <a:lvl9pPr marL="2743566" indent="0">
              <a:buNone/>
              <a:defRPr sz="7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BCDDCF4D-3547-0A49-AD1D-6694E4923F19}" type="datetime1">
              <a:rPr lang="es-MX" smtClean="0"/>
              <a:t>09/11/2018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6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7" y="3027045"/>
            <a:ext cx="4608195" cy="35736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7" y="386389"/>
            <a:ext cx="4608195" cy="2594610"/>
          </a:xfrm>
        </p:spPr>
        <p:txBody>
          <a:bodyPr/>
          <a:lstStyle>
            <a:lvl1pPr marL="0" indent="0">
              <a:buNone/>
              <a:defRPr sz="2400"/>
            </a:lvl1pPr>
            <a:lvl2pPr marL="342946" indent="0">
              <a:buNone/>
              <a:defRPr sz="2100"/>
            </a:lvl2pPr>
            <a:lvl3pPr marL="685891" indent="0">
              <a:buNone/>
              <a:defRPr sz="1800"/>
            </a:lvl3pPr>
            <a:lvl4pPr marL="1028837" indent="0">
              <a:buNone/>
              <a:defRPr sz="1500"/>
            </a:lvl4pPr>
            <a:lvl5pPr marL="1371783" indent="0">
              <a:buNone/>
              <a:defRPr sz="1500"/>
            </a:lvl5pPr>
            <a:lvl6pPr marL="1714729" indent="0">
              <a:buNone/>
              <a:defRPr sz="1500"/>
            </a:lvl6pPr>
            <a:lvl7pPr marL="2057674" indent="0">
              <a:buNone/>
              <a:defRPr sz="1500"/>
            </a:lvl7pPr>
            <a:lvl8pPr marL="2400620" indent="0">
              <a:buNone/>
              <a:defRPr sz="1500"/>
            </a:lvl8pPr>
            <a:lvl9pPr marL="2743566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7" y="3384405"/>
            <a:ext cx="4608195" cy="507510"/>
          </a:xfrm>
        </p:spPr>
        <p:txBody>
          <a:bodyPr/>
          <a:lstStyle>
            <a:lvl1pPr marL="0" indent="0">
              <a:buNone/>
              <a:defRPr sz="1100"/>
            </a:lvl1pPr>
            <a:lvl2pPr marL="342946" indent="0">
              <a:buNone/>
              <a:defRPr sz="900"/>
            </a:lvl2pPr>
            <a:lvl3pPr marL="685891" indent="0">
              <a:buNone/>
              <a:defRPr sz="800"/>
            </a:lvl3pPr>
            <a:lvl4pPr marL="1028837" indent="0">
              <a:buNone/>
              <a:defRPr sz="700"/>
            </a:lvl4pPr>
            <a:lvl5pPr marL="1371783" indent="0">
              <a:buNone/>
              <a:defRPr sz="700"/>
            </a:lvl5pPr>
            <a:lvl6pPr marL="1714729" indent="0">
              <a:buNone/>
              <a:defRPr sz="700"/>
            </a:lvl6pPr>
            <a:lvl7pPr marL="2057674" indent="0">
              <a:buNone/>
              <a:defRPr sz="700"/>
            </a:lvl7pPr>
            <a:lvl8pPr marL="2400620" indent="0">
              <a:buNone/>
              <a:defRPr sz="700"/>
            </a:lvl8pPr>
            <a:lvl9pPr marL="2743566" indent="0">
              <a:buNone/>
              <a:defRPr sz="7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4016" y="4008032"/>
            <a:ext cx="1792076" cy="230232"/>
          </a:xfrm>
          <a:prstGeom prst="rect">
            <a:avLst/>
          </a:prstGeom>
        </p:spPr>
        <p:txBody>
          <a:bodyPr/>
          <a:lstStyle/>
          <a:p>
            <a:fld id="{AE463943-B8A5-E042-9343-5FD0ABC7510B}" type="datetime1">
              <a:rPr lang="es-MX" smtClean="0"/>
              <a:t>09/11/2018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 Derechos Reservados PAE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3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4016" y="623050"/>
            <a:ext cx="6912293" cy="720725"/>
          </a:xfrm>
          <a:prstGeom prst="rect">
            <a:avLst/>
          </a:prstGeom>
        </p:spPr>
        <p:txBody>
          <a:bodyPr vert="horz" lIns="68589" tIns="34295" rIns="68589" bIns="34295" rtlCol="0" anchor="ctr">
            <a:normAutofit/>
          </a:bodyPr>
          <a:lstStyle/>
          <a:p>
            <a:r>
              <a:rPr lang="es-ES_tradnl" dirty="0" smtClean="0"/>
              <a:t>Click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6" y="1571714"/>
            <a:ext cx="6912293" cy="2291172"/>
          </a:xfrm>
          <a:prstGeom prst="rect">
            <a:avLst/>
          </a:prstGeom>
        </p:spPr>
        <p:txBody>
          <a:bodyPr vert="horz" lIns="68589" tIns="34295" rIns="68589" bIns="34295" rtlCol="0">
            <a:normAutofit/>
          </a:bodyPr>
          <a:lstStyle/>
          <a:p>
            <a:pPr lvl="0"/>
            <a:r>
              <a:rPr lang="es-ES_tradnl" dirty="0" smtClean="0"/>
              <a:t>Click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  <a:p>
            <a:pPr lvl="1"/>
            <a:r>
              <a:rPr lang="es-ES_tradnl" dirty="0" err="1" smtClean="0"/>
              <a:t>Second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2"/>
            <a:r>
              <a:rPr lang="es-ES_tradnl" dirty="0" err="1" smtClean="0"/>
              <a:t>Third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3"/>
            <a:r>
              <a:rPr lang="es-ES_tradnl" dirty="0" err="1" smtClean="0"/>
              <a:t>Fourth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4"/>
            <a:r>
              <a:rPr lang="es-ES_tradnl" dirty="0" err="1" smtClean="0"/>
              <a:t>Fifth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867" y="4025117"/>
            <a:ext cx="2432103" cy="230232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ctr">
              <a:defRPr sz="800">
                <a:solidFill>
                  <a:schemeClr val="bg1"/>
                </a:solidFill>
                <a:latin typeface="Futura Std Book"/>
              </a:defRPr>
            </a:lvl1pPr>
          </a:lstStyle>
          <a:p>
            <a:r>
              <a:rPr lang="es-ES_tradnl" dirty="0" smtClean="0"/>
              <a:t>© Derechos Reservados PAE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04233" y="4008032"/>
            <a:ext cx="1792076" cy="230232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r">
              <a:defRPr sz="800">
                <a:solidFill>
                  <a:schemeClr val="bg1"/>
                </a:solidFill>
                <a:latin typeface="Futura Std Book"/>
              </a:defRPr>
            </a:lvl1pPr>
          </a:lstStyle>
          <a:p>
            <a:fld id="{7FFECA5D-DBFE-A64A-8664-92A1E8FBB23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80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342946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Gotham Medium"/>
          <a:ea typeface="+mj-ea"/>
          <a:cs typeface="+mj-cs"/>
        </a:defRPr>
      </a:lvl1pPr>
    </p:titleStyle>
    <p:bodyStyle>
      <a:lvl1pPr marL="257209" indent="-257209" algn="l" defTabSz="34294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Futura Std Book"/>
          <a:ea typeface="+mn-ea"/>
          <a:cs typeface="+mn-cs"/>
        </a:defRPr>
      </a:lvl1pPr>
      <a:lvl2pPr marL="557287" indent="-214341" algn="l" defTabSz="342946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Futura Std Book"/>
          <a:ea typeface="+mn-ea"/>
          <a:cs typeface="+mn-cs"/>
        </a:defRPr>
      </a:lvl2pPr>
      <a:lvl3pPr marL="857364" indent="-171473" algn="l" defTabSz="342946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Futura Std Book"/>
          <a:ea typeface="+mn-ea"/>
          <a:cs typeface="+mn-cs"/>
        </a:defRPr>
      </a:lvl3pPr>
      <a:lvl4pPr marL="1200310" indent="-171473" algn="l" defTabSz="342946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Futura Std Book"/>
          <a:ea typeface="+mn-ea"/>
          <a:cs typeface="+mn-cs"/>
        </a:defRPr>
      </a:lvl4pPr>
      <a:lvl5pPr marL="1543256" indent="-171473" algn="l" defTabSz="342946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Futura Std Book"/>
          <a:ea typeface="+mn-ea"/>
          <a:cs typeface="+mn-cs"/>
        </a:defRPr>
      </a:lvl5pPr>
      <a:lvl6pPr marL="1886201" indent="-171473" algn="l" defTabSz="342946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147" indent="-171473" algn="l" defTabSz="342946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093" indent="-171473" algn="l" defTabSz="342946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039" indent="-171473" algn="l" defTabSz="342946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4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6" algn="l" defTabSz="34294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91" algn="l" defTabSz="34294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37" algn="l" defTabSz="34294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83" algn="l" defTabSz="34294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29" algn="l" defTabSz="34294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74" algn="l" defTabSz="34294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20" algn="l" defTabSz="34294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66" algn="l" defTabSz="34294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3216881"/>
            <a:ext cx="6528276" cy="666848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FFFFFF"/>
                </a:solidFill>
                <a:latin typeface="Gotham Bold"/>
                <a:cs typeface="Gotham Bold"/>
              </a:rPr>
              <a:t>Titulo</a:t>
            </a:r>
            <a:endParaRPr lang="en-US" sz="2400" dirty="0">
              <a:solidFill>
                <a:srgbClr val="FFFFFF"/>
              </a:solidFill>
              <a:latin typeface="Gotham Bold"/>
              <a:cs typeface="Gotham Bold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CA5D-DBFE-A64A-8664-92A1E8FBB237}" type="slidenum">
              <a:rPr lang="en-US" smtClean="0"/>
              <a:t>1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867" y="4008032"/>
            <a:ext cx="2432103" cy="230232"/>
          </a:xfrm>
        </p:spPr>
        <p:txBody>
          <a:bodyPr/>
          <a:lstStyle/>
          <a:p>
            <a:r>
              <a:rPr lang="es-ES_tradnl" sz="800" dirty="0" smtClean="0">
                <a:solidFill>
                  <a:srgbClr val="FFFFFF"/>
                </a:solidFill>
                <a:latin typeface="Futura Std Book"/>
                <a:cs typeface="Futura Std Book"/>
              </a:rPr>
              <a:t>© Derechos Reservados PAE 2017</a:t>
            </a:r>
            <a:endParaRPr lang="en-US" sz="800" dirty="0">
              <a:solidFill>
                <a:srgbClr val="FFFFFF"/>
              </a:solidFill>
              <a:latin typeface="Futura Std Book"/>
              <a:cs typeface="Futura Std Book"/>
            </a:endParaRPr>
          </a:p>
        </p:txBody>
      </p:sp>
    </p:spTree>
    <p:extLst>
      <p:ext uri="{BB962C8B-B14F-4D97-AF65-F5344CB8AC3E}">
        <p14:creationId xmlns:p14="http://schemas.microsoft.com/office/powerpoint/2010/main" val="120398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6 CuadroTexto"/>
          <p:cNvSpPr txBox="1">
            <a:spLocks noChangeArrowheads="1"/>
          </p:cNvSpPr>
          <p:nvPr/>
        </p:nvSpPr>
        <p:spPr bwMode="auto">
          <a:xfrm>
            <a:off x="186813" y="1548704"/>
            <a:ext cx="3547101" cy="200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266" tIns="34633" rIns="69266" bIns="34633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Lorem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ipsum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dolor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sit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amet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consectetuer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adipiscing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elit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commodo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ligula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eget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dolor.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massa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Cum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sociis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natoque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penatibus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et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magnis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parturient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montes,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nascetur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ridiculus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mus.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Donec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quam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felis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ultricies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pellentesque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pretium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sem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</a:p>
          <a:p>
            <a:pPr algn="just" eaLnBrk="1" hangingPunct="1"/>
            <a:endParaRPr lang="es-ES" sz="900" dirty="0">
              <a:solidFill>
                <a:srgbClr val="7F7F7F"/>
              </a:solidFill>
              <a:latin typeface="Futura Std Book" charset="0"/>
            </a:endParaRPr>
          </a:p>
          <a:p>
            <a:pPr algn="just" eaLnBrk="1" hangingPunct="1"/>
            <a:endParaRPr lang="es-ES" sz="900" dirty="0">
              <a:solidFill>
                <a:srgbClr val="7F7F7F"/>
              </a:solidFill>
              <a:latin typeface="Futura Std Book" charset="0"/>
            </a:endParaRPr>
          </a:p>
          <a:p>
            <a:pPr algn="just" eaLnBrk="1" hangingPunct="1"/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Nulla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consequat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massa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enim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Donec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pede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justo,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fringilla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vel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aliquet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vulputate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eget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arcu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In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enim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justo,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rhoncus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ut,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imperdiet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a,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venenatis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vitae, justo.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Nullam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dictum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felis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pede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mollis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pretium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Integer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tincidunt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Cras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dapibus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Vivamus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elementum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semper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nisi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vulputate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eleifend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tellus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leo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ligula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porttitor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consequat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vitae,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eleifend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enim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Aliquam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lorem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ante,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dapibus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in,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viverra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feugiat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a,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tellus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Phasellus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viverra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nulla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ut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metus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varius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laoreet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q</a:t>
            </a:r>
            <a:endParaRPr lang="es-MX" sz="900" dirty="0">
              <a:latin typeface="Futura Std Book" charset="0"/>
            </a:endParaRPr>
          </a:p>
        </p:txBody>
      </p:sp>
      <p:sp>
        <p:nvSpPr>
          <p:cNvPr id="17411" name="16 CuadroTexto"/>
          <p:cNvSpPr txBox="1">
            <a:spLocks noChangeArrowheads="1"/>
          </p:cNvSpPr>
          <p:nvPr/>
        </p:nvSpPr>
        <p:spPr bwMode="auto">
          <a:xfrm>
            <a:off x="3946412" y="1548704"/>
            <a:ext cx="3547101" cy="200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266" tIns="34633" rIns="69266" bIns="34633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Lorem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ipsum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dolor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sit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amet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consectetuer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adipiscing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elit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commodo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ligula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eget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dolor.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massa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Cum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sociis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natoque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penatibus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et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magnis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parturient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montes,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nascetur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ridiculus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mus.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Donec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quam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felis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ultricies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pellentesque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pretium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sem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</a:p>
          <a:p>
            <a:pPr algn="just" eaLnBrk="1" hangingPunct="1"/>
            <a:endParaRPr lang="es-ES" sz="900" dirty="0">
              <a:solidFill>
                <a:srgbClr val="7F7F7F"/>
              </a:solidFill>
              <a:latin typeface="Futura Std Book" charset="0"/>
            </a:endParaRPr>
          </a:p>
          <a:p>
            <a:pPr algn="just" eaLnBrk="1" hangingPunct="1"/>
            <a:endParaRPr lang="es-ES" sz="900" dirty="0">
              <a:solidFill>
                <a:srgbClr val="7F7F7F"/>
              </a:solidFill>
              <a:latin typeface="Futura Std Book" charset="0"/>
            </a:endParaRPr>
          </a:p>
          <a:p>
            <a:pPr algn="just" eaLnBrk="1" hangingPunct="1"/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Nulla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consequat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massa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enim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Donec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pede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justo,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fringilla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vel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aliquet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vulputate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eget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arcu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In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enim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justo,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rhoncus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ut,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imperdiet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a,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venenatis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vitae, justo.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Nullam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dictum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felis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pede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mollis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pretium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Integer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tincidunt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Cras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dapibus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Vivamus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elementum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semper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nisi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vulputate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eleifend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tellus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leo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ligula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porttitor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consequat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vitae,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eleifend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enim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Aliquam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lorem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ante,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dapibus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in,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viverra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feugiat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a,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tellus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Phasellus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viverra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nulla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ut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metus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varius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laoreet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q</a:t>
            </a:r>
            <a:endParaRPr lang="es-MX" sz="900" dirty="0">
              <a:latin typeface="Futura Std Book" charset="0"/>
            </a:endParaRPr>
          </a:p>
        </p:txBody>
      </p:sp>
      <p:sp>
        <p:nvSpPr>
          <p:cNvPr id="17412" name="Marcador de pie de página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562785" indent="-216456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865823" indent="-173165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212152" indent="-173165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1558481" indent="-173165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1904810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251139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2597468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2943797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s-ES" sz="500">
                <a:solidFill>
                  <a:srgbClr val="A6A6A6"/>
                </a:solidFill>
                <a:latin typeface="Gill Sans" charset="0"/>
              </a:rPr>
              <a:t>© 2017 PAE. Todos los derechos reservados.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30782" y="380662"/>
            <a:ext cx="5497496" cy="926932"/>
          </a:xfrm>
        </p:spPr>
        <p:txBody>
          <a:bodyPr/>
          <a:lstStyle/>
          <a:p>
            <a:r>
              <a:rPr lang="en-US" dirty="0" err="1" smtClean="0">
                <a:latin typeface="Gotham Bold"/>
                <a:cs typeface="Gotham Bold"/>
              </a:rPr>
              <a:t>Lorem</a:t>
            </a:r>
            <a:r>
              <a:rPr lang="en-US" dirty="0" smtClean="0">
                <a:latin typeface="Gotham Bold"/>
                <a:cs typeface="Gotham Bold"/>
              </a:rPr>
              <a:t> </a:t>
            </a:r>
            <a:r>
              <a:rPr lang="en-US" dirty="0" err="1" smtClean="0">
                <a:latin typeface="Gotham Bold"/>
                <a:cs typeface="Gotham Bold"/>
              </a:rPr>
              <a:t>Ipsum</a:t>
            </a:r>
            <a:endParaRPr lang="en-US" dirty="0"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4140905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Imagen 4" descr="image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994" y="998144"/>
            <a:ext cx="2969150" cy="2965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Marcador de pie de página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562785" indent="-216456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865823" indent="-173165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212152" indent="-173165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1558481" indent="-173165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1904810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251139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2597468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2943797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s-ES" sz="500">
                <a:solidFill>
                  <a:srgbClr val="A6A6A6"/>
                </a:solidFill>
                <a:latin typeface="Gill Sans" charset="0"/>
              </a:rPr>
              <a:t>© 2017 PAE. Todos los derechos reservados.</a:t>
            </a:r>
          </a:p>
        </p:txBody>
      </p:sp>
      <p:sp>
        <p:nvSpPr>
          <p:cNvPr id="8" name="16 CuadroTexto"/>
          <p:cNvSpPr txBox="1">
            <a:spLocks noChangeArrowheads="1"/>
          </p:cNvSpPr>
          <p:nvPr/>
        </p:nvSpPr>
        <p:spPr bwMode="auto">
          <a:xfrm>
            <a:off x="186813" y="1548704"/>
            <a:ext cx="3547101" cy="200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266" tIns="34633" rIns="69266" bIns="34633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Lorem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ipsum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dolor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sit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amet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consectetuer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adipiscing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elit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commodo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ligula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eget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dolor.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massa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Cum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sociis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natoque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penatibus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et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magnis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parturient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montes,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nascetur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ridiculus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mus.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Donec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quam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felis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ultricies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pellentesque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pretium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sem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</a:p>
          <a:p>
            <a:pPr algn="just" eaLnBrk="1" hangingPunct="1"/>
            <a:endParaRPr lang="es-ES" sz="900" dirty="0">
              <a:solidFill>
                <a:srgbClr val="7F7F7F"/>
              </a:solidFill>
              <a:latin typeface="Futura Std Book" charset="0"/>
            </a:endParaRPr>
          </a:p>
          <a:p>
            <a:pPr algn="just" eaLnBrk="1" hangingPunct="1"/>
            <a:endParaRPr lang="es-ES" sz="900" dirty="0">
              <a:solidFill>
                <a:srgbClr val="7F7F7F"/>
              </a:solidFill>
              <a:latin typeface="Futura Std Book" charset="0"/>
            </a:endParaRPr>
          </a:p>
          <a:p>
            <a:pPr algn="just" eaLnBrk="1" hangingPunct="1"/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Nulla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consequat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massa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enim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Donec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pede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justo,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fringilla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vel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aliquet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nec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vulputate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eget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arcu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In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enim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justo,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rhoncus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ut,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imperdiet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a,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venenatis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vitae, justo.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Nullam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dictum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felis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pede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mollis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pretium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Integer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tincidunt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Cras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dapibus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Vivamus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elementum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semper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nisi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vulputate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eleifend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tellus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Aenean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leo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ligula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porttitor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eu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consequat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vitae,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eleifend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ac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enim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Aliquam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lorem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ante,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dapibus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in,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viverra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quis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feugiat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a,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tellus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Phasellus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viverra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nulla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ut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metus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varius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 </a:t>
            </a:r>
            <a:r>
              <a:rPr lang="es-ES" sz="900" dirty="0" err="1">
                <a:solidFill>
                  <a:srgbClr val="7F7F7F"/>
                </a:solidFill>
                <a:latin typeface="Futura Std Book" charset="0"/>
              </a:rPr>
              <a:t>laoreet</a:t>
            </a:r>
            <a:r>
              <a:rPr lang="es-ES" sz="900" dirty="0">
                <a:solidFill>
                  <a:srgbClr val="7F7F7F"/>
                </a:solidFill>
                <a:latin typeface="Futura Std Book" charset="0"/>
              </a:rPr>
              <a:t>. q</a:t>
            </a:r>
            <a:endParaRPr lang="es-MX" sz="900" dirty="0">
              <a:latin typeface="Futura Std Book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030782" y="380662"/>
            <a:ext cx="5497496" cy="926932"/>
          </a:xfrm>
        </p:spPr>
        <p:txBody>
          <a:bodyPr/>
          <a:lstStyle/>
          <a:p>
            <a:r>
              <a:rPr lang="en-US" dirty="0" err="1" smtClean="0">
                <a:latin typeface="Gotham Bold"/>
                <a:cs typeface="Gotham Bold"/>
              </a:rPr>
              <a:t>Lorem</a:t>
            </a:r>
            <a:r>
              <a:rPr lang="en-US" dirty="0" smtClean="0">
                <a:latin typeface="Gotham Bold"/>
                <a:cs typeface="Gotham Bold"/>
              </a:rPr>
              <a:t> </a:t>
            </a:r>
            <a:r>
              <a:rPr lang="en-US" dirty="0" err="1" smtClean="0">
                <a:latin typeface="Gotham Bold"/>
                <a:cs typeface="Gotham Bold"/>
              </a:rPr>
              <a:t>Ipsum</a:t>
            </a:r>
            <a:endParaRPr lang="en-US" dirty="0"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1211899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Marcador de pie de página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562785" indent="-216456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865823" indent="-173165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212152" indent="-173165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1558481" indent="-173165"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1904810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251139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2597468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2943797" indent="-17316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s-ES" sz="500">
                <a:solidFill>
                  <a:srgbClr val="A6A6A6"/>
                </a:solidFill>
                <a:latin typeface="Gill Sans" charset="0"/>
              </a:rPr>
              <a:t>© 2017 PAE. Todos los derechos reservados.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1724495"/>
            <a:ext cx="4017667" cy="926932"/>
          </a:xfrm>
        </p:spPr>
        <p:txBody>
          <a:bodyPr/>
          <a:lstStyle/>
          <a:p>
            <a:r>
              <a:rPr lang="en-US" dirty="0" smtClean="0">
                <a:latin typeface="Gotham Bold"/>
                <a:cs typeface="Gotham Bold"/>
              </a:rPr>
              <a:t>Gracias</a:t>
            </a:r>
            <a:endParaRPr lang="en-US" dirty="0">
              <a:latin typeface="Gotham Bold"/>
              <a:cs typeface="Gotham Bold"/>
            </a:endParaRPr>
          </a:p>
        </p:txBody>
      </p:sp>
      <p:pic>
        <p:nvPicPr>
          <p:cNvPr id="3" name="Picture 2" descr="mapa-pae-punto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198" y="142866"/>
            <a:ext cx="3252407" cy="369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3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483</Words>
  <Application>Microsoft Office PowerPoint</Application>
  <PresentationFormat>Personalizado</PresentationFormat>
  <Paragraphs>24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MS PGothic</vt:lpstr>
      <vt:lpstr>Arial</vt:lpstr>
      <vt:lpstr>Calibri</vt:lpstr>
      <vt:lpstr>Futura Std Book</vt:lpstr>
      <vt:lpstr>Gill Sans</vt:lpstr>
      <vt:lpstr>Gotham Bold</vt:lpstr>
      <vt:lpstr>Gotham Medium</vt:lpstr>
      <vt:lpstr>Times New Roman</vt:lpstr>
      <vt:lpstr>Office Theme</vt:lpstr>
      <vt:lpstr>Titulo</vt:lpstr>
      <vt:lpstr>Lorem Ipsum</vt:lpstr>
      <vt:lpstr>Lorem Ipsum</vt:lpstr>
      <vt:lpstr>Gracias</vt:lpstr>
    </vt:vector>
  </TitlesOfParts>
  <Company>Economía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Gamaliel Valencia</dc:creator>
  <cp:lastModifiedBy>Jessica García de Jesús</cp:lastModifiedBy>
  <cp:revision>12</cp:revision>
  <dcterms:created xsi:type="dcterms:W3CDTF">2017-07-26T21:28:21Z</dcterms:created>
  <dcterms:modified xsi:type="dcterms:W3CDTF">2018-11-09T18:29:59Z</dcterms:modified>
</cp:coreProperties>
</file>