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4" r:id="rId7"/>
    <p:sldId id="265" r:id="rId8"/>
    <p:sldId id="266" r:id="rId9"/>
    <p:sldId id="267" r:id="rId10"/>
    <p:sldId id="268" r:id="rId11"/>
    <p:sldId id="275" r:id="rId12"/>
    <p:sldId id="269" r:id="rId13"/>
    <p:sldId id="270" r:id="rId14"/>
    <p:sldId id="276" r:id="rId15"/>
    <p:sldId id="271" r:id="rId16"/>
    <p:sldId id="272" r:id="rId17"/>
  </p:sldIdLst>
  <p:sldSz cx="10693400" cy="7562850"/>
  <p:notesSz cx="10693400" cy="756285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072" y="6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ina Rey" userId="89037bbc8e1ed383" providerId="LiveId" clId="{9A1A982B-E855-443A-B9EB-5020D6033880}"/>
    <pc:docChg chg="modSld">
      <pc:chgData name="Carolina Rey" userId="89037bbc8e1ed383" providerId="LiveId" clId="{9A1A982B-E855-443A-B9EB-5020D6033880}" dt="2024-04-11T15:35:58" v="3" actId="20577"/>
      <pc:docMkLst>
        <pc:docMk/>
      </pc:docMkLst>
      <pc:sldChg chg="modSp mod">
        <pc:chgData name="Carolina Rey" userId="89037bbc8e1ed383" providerId="LiveId" clId="{9A1A982B-E855-443A-B9EB-5020D6033880}" dt="2024-04-11T15:35:58" v="3" actId="20577"/>
        <pc:sldMkLst>
          <pc:docMk/>
          <pc:sldMk cId="0" sldId="270"/>
        </pc:sldMkLst>
        <pc:spChg chg="mod">
          <ac:chgData name="Carolina Rey" userId="89037bbc8e1ed383" providerId="LiveId" clId="{9A1A982B-E855-443A-B9EB-5020D6033880}" dt="2024-04-11T15:35:58" v="3" actId="20577"/>
          <ac:spMkLst>
            <pc:docMk/>
            <pc:sldMk cId="0" sldId="270"/>
            <ac:spMk id="2" creationId="{00000000-0000-0000-0000-000000000000}"/>
          </ac:spMkLst>
        </pc:spChg>
      </pc:sldChg>
      <pc:sldChg chg="modSp mod">
        <pc:chgData name="Carolina Rey" userId="89037bbc8e1ed383" providerId="LiveId" clId="{9A1A982B-E855-443A-B9EB-5020D6033880}" dt="2024-04-11T15:35:44.755" v="1" actId="20577"/>
        <pc:sldMkLst>
          <pc:docMk/>
          <pc:sldMk cId="2377337827" sldId="276"/>
        </pc:sldMkLst>
        <pc:spChg chg="mod">
          <ac:chgData name="Carolina Rey" userId="89037bbc8e1ed383" providerId="LiveId" clId="{9A1A982B-E855-443A-B9EB-5020D6033880}" dt="2024-04-11T15:35:44.755" v="1" actId="20577"/>
          <ac:spMkLst>
            <pc:docMk/>
            <pc:sldMk cId="2377337827" sldId="27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10692003" cy="75599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12229" y="112229"/>
            <a:ext cx="10493375" cy="7361555"/>
          </a:xfrm>
          <a:custGeom>
            <a:avLst/>
            <a:gdLst/>
            <a:ahLst/>
            <a:cxnLst/>
            <a:rect l="l" t="t" r="r" b="b"/>
            <a:pathLst>
              <a:path w="10493375" h="7361555">
                <a:moveTo>
                  <a:pt x="0" y="7360970"/>
                </a:moveTo>
                <a:lnTo>
                  <a:pt x="10492968" y="7360970"/>
                </a:lnTo>
                <a:lnTo>
                  <a:pt x="10492968" y="0"/>
                </a:lnTo>
                <a:lnTo>
                  <a:pt x="0" y="0"/>
                </a:lnTo>
                <a:lnTo>
                  <a:pt x="0" y="7360970"/>
                </a:lnTo>
                <a:close/>
              </a:path>
            </a:pathLst>
          </a:custGeom>
          <a:ln w="190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57200" y="597611"/>
            <a:ext cx="9779000" cy="4216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197" y="2184126"/>
            <a:ext cx="6840220" cy="4597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4/11/2024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4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9.png"/><Relationship Id="rId18" Type="http://schemas.openxmlformats.org/officeDocument/2006/relationships/image" Target="../media/image44.png"/><Relationship Id="rId26" Type="http://schemas.openxmlformats.org/officeDocument/2006/relationships/image" Target="../media/image52.png"/><Relationship Id="rId39" Type="http://schemas.openxmlformats.org/officeDocument/2006/relationships/image" Target="../media/image65.png"/><Relationship Id="rId21" Type="http://schemas.openxmlformats.org/officeDocument/2006/relationships/image" Target="../media/image47.png"/><Relationship Id="rId34" Type="http://schemas.openxmlformats.org/officeDocument/2006/relationships/image" Target="../media/image60.png"/><Relationship Id="rId42" Type="http://schemas.openxmlformats.org/officeDocument/2006/relationships/image" Target="../media/image68.png"/><Relationship Id="rId47" Type="http://schemas.openxmlformats.org/officeDocument/2006/relationships/image" Target="../media/image72.jpe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6" Type="http://schemas.openxmlformats.org/officeDocument/2006/relationships/image" Target="../media/image42.png"/><Relationship Id="rId29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24" Type="http://schemas.openxmlformats.org/officeDocument/2006/relationships/image" Target="../media/image50.png"/><Relationship Id="rId32" Type="http://schemas.openxmlformats.org/officeDocument/2006/relationships/image" Target="../media/image58.png"/><Relationship Id="rId37" Type="http://schemas.openxmlformats.org/officeDocument/2006/relationships/image" Target="../media/image63.png"/><Relationship Id="rId40" Type="http://schemas.openxmlformats.org/officeDocument/2006/relationships/image" Target="../media/image66.png"/><Relationship Id="rId45" Type="http://schemas.openxmlformats.org/officeDocument/2006/relationships/image" Target="../media/image71.pn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23" Type="http://schemas.openxmlformats.org/officeDocument/2006/relationships/image" Target="../media/image49.png"/><Relationship Id="rId28" Type="http://schemas.openxmlformats.org/officeDocument/2006/relationships/image" Target="../media/image54.png"/><Relationship Id="rId36" Type="http://schemas.openxmlformats.org/officeDocument/2006/relationships/image" Target="../media/image62.png"/><Relationship Id="rId10" Type="http://schemas.openxmlformats.org/officeDocument/2006/relationships/image" Target="../media/image36.png"/><Relationship Id="rId19" Type="http://schemas.openxmlformats.org/officeDocument/2006/relationships/image" Target="../media/image45.png"/><Relationship Id="rId31" Type="http://schemas.openxmlformats.org/officeDocument/2006/relationships/image" Target="../media/image57.png"/><Relationship Id="rId44" Type="http://schemas.openxmlformats.org/officeDocument/2006/relationships/image" Target="../media/image70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Relationship Id="rId22" Type="http://schemas.openxmlformats.org/officeDocument/2006/relationships/image" Target="../media/image48.png"/><Relationship Id="rId27" Type="http://schemas.openxmlformats.org/officeDocument/2006/relationships/image" Target="../media/image53.png"/><Relationship Id="rId30" Type="http://schemas.openxmlformats.org/officeDocument/2006/relationships/image" Target="../media/image56.png"/><Relationship Id="rId35" Type="http://schemas.openxmlformats.org/officeDocument/2006/relationships/image" Target="../media/image61.png"/><Relationship Id="rId43" Type="http://schemas.openxmlformats.org/officeDocument/2006/relationships/image" Target="../media/image69.png"/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5" Type="http://schemas.openxmlformats.org/officeDocument/2006/relationships/image" Target="../media/image51.png"/><Relationship Id="rId33" Type="http://schemas.openxmlformats.org/officeDocument/2006/relationships/image" Target="../media/image59.png"/><Relationship Id="rId38" Type="http://schemas.openxmlformats.org/officeDocument/2006/relationships/image" Target="../media/image64.png"/><Relationship Id="rId46" Type="http://schemas.openxmlformats.org/officeDocument/2006/relationships/image" Target="../media/image4.jpeg"/><Relationship Id="rId20" Type="http://schemas.openxmlformats.org/officeDocument/2006/relationships/image" Target="../media/image46.png"/><Relationship Id="rId41" Type="http://schemas.openxmlformats.org/officeDocument/2006/relationships/image" Target="../media/image6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hyperlink" Target="mailto:voluntarios@eventlive.com.ar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87752" y="6583451"/>
            <a:ext cx="5916930" cy="342265"/>
          </a:xfrm>
          <a:prstGeom prst="rect">
            <a:avLst/>
          </a:prstGeom>
          <a:solidFill>
            <a:srgbClr val="466914">
              <a:alpha val="64999"/>
            </a:srgbClr>
          </a:solidFill>
          <a:ln w="12700">
            <a:solidFill>
              <a:srgbClr val="FFFFFF"/>
            </a:solidFill>
          </a:ln>
        </p:spPr>
        <p:txBody>
          <a:bodyPr vert="horz" wrap="square" lIns="0" tIns="27940" rIns="0" bIns="0" rtlCol="0">
            <a:spAutoFit/>
          </a:bodyPr>
          <a:lstStyle/>
          <a:p>
            <a:pPr marL="624205">
              <a:lnSpc>
                <a:spcPct val="100000"/>
              </a:lnSpc>
              <a:spcBef>
                <a:spcPts val="220"/>
              </a:spcBef>
              <a:tabLst>
                <a:tab pos="3065145" algn="l"/>
              </a:tabLst>
            </a:pPr>
            <a:r>
              <a:rPr sz="1800" b="1" spc="90" dirty="0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r>
              <a:rPr sz="1800" b="1" spc="-21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200" dirty="0">
                <a:solidFill>
                  <a:srgbClr val="FFFFFF"/>
                </a:solidFill>
                <a:latin typeface="Calibri"/>
                <a:cs typeface="Calibri"/>
              </a:rPr>
              <a:t>ER</a:t>
            </a:r>
            <a:r>
              <a:rPr sz="1800" b="1" spc="3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175" dirty="0">
                <a:solidFill>
                  <a:srgbClr val="FFFFFF"/>
                </a:solidFill>
                <a:latin typeface="Calibri"/>
                <a:cs typeface="Calibri"/>
              </a:rPr>
              <a:t>CAPACITACIÓN	</a:t>
            </a:r>
            <a:r>
              <a:rPr sz="1800" b="1" spc="185" dirty="0">
                <a:solidFill>
                  <a:srgbClr val="FFFFFF"/>
                </a:solidFill>
                <a:latin typeface="Calibri"/>
                <a:cs typeface="Calibri"/>
              </a:rPr>
              <a:t>VOLUNTARIOS</a:t>
            </a:r>
            <a:r>
              <a:rPr sz="1800" b="1" spc="36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190" dirty="0">
                <a:solidFill>
                  <a:srgbClr val="FFFFFF"/>
                </a:solidFill>
                <a:latin typeface="Calibri"/>
                <a:cs typeface="Calibri"/>
              </a:rPr>
              <a:t>BRC</a:t>
            </a:r>
            <a:r>
              <a:rPr sz="1800" b="1" spc="-21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9" name="Imagen 48">
            <a:extLst>
              <a:ext uri="{FF2B5EF4-FFF2-40B4-BE49-F238E27FC236}">
                <a16:creationId xmlns:a16="http://schemas.microsoft.com/office/drawing/2014/main" id="{DD81B3F6-818C-4A3A-BA5C-66E3D08B12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3213100" y="1038225"/>
            <a:ext cx="4433914" cy="16764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086009"/>
            <a:ext cx="10692003" cy="34739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7200" y="597611"/>
            <a:ext cx="6790055" cy="421640"/>
          </a:xfrm>
          <a:prstGeom prst="rect">
            <a:avLst/>
          </a:prstGeom>
          <a:solidFill>
            <a:srgbClr val="466914"/>
          </a:solidFill>
        </p:spPr>
        <p:txBody>
          <a:bodyPr vert="horz" wrap="square" lIns="0" tIns="8890" rIns="0" bIns="0" rtlCol="0">
            <a:spAutoFit/>
          </a:bodyPr>
          <a:lstStyle/>
          <a:p>
            <a:pPr marL="128270">
              <a:lnSpc>
                <a:spcPct val="100000"/>
              </a:lnSpc>
              <a:spcBef>
                <a:spcPts val="70"/>
              </a:spcBef>
            </a:pPr>
            <a:r>
              <a:rPr spc="0" dirty="0"/>
              <a:t>¿QUÉ </a:t>
            </a:r>
            <a:r>
              <a:rPr spc="155" dirty="0"/>
              <a:t>ES </a:t>
            </a:r>
            <a:r>
              <a:rPr spc="25" dirty="0"/>
              <a:t>IRONMAN</a:t>
            </a:r>
            <a:r>
              <a:rPr spc="-165" dirty="0"/>
              <a:t> </a:t>
            </a:r>
            <a:r>
              <a:rPr spc="50" dirty="0"/>
              <a:t>70.3?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22519" y="1860805"/>
            <a:ext cx="9577070" cy="184150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23495">
              <a:lnSpc>
                <a:spcPct val="100000"/>
              </a:lnSpc>
              <a:spcBef>
                <a:spcPts val="700"/>
              </a:spcBef>
            </a:pPr>
            <a:r>
              <a:rPr sz="2000" spc="-25" dirty="0">
                <a:latin typeface="Calibri"/>
                <a:cs typeface="Calibri"/>
              </a:rPr>
              <a:t>Medio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10" dirty="0">
                <a:latin typeface="Calibri"/>
                <a:cs typeface="Calibri"/>
              </a:rPr>
              <a:t>IRONMAN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254" dirty="0">
                <a:latin typeface="Calibri"/>
                <a:cs typeface="Calibri"/>
              </a:rPr>
              <a:t>-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30" dirty="0">
                <a:latin typeface="Calibri"/>
                <a:cs typeface="Calibri"/>
              </a:rPr>
              <a:t>Half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0" dirty="0">
                <a:latin typeface="Calibri"/>
                <a:cs typeface="Calibri"/>
              </a:rPr>
              <a:t>IRONMAN,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25" dirty="0">
                <a:latin typeface="Calibri"/>
                <a:cs typeface="Calibri"/>
              </a:rPr>
              <a:t>TRIATLÓN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75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15" dirty="0">
                <a:latin typeface="Calibri"/>
                <a:cs typeface="Calibri"/>
              </a:rPr>
              <a:t>MEDIA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10" dirty="0">
                <a:latin typeface="Calibri"/>
                <a:cs typeface="Calibri"/>
              </a:rPr>
              <a:t>DISTANCIA</a:t>
            </a:r>
            <a:endParaRPr sz="2000">
              <a:latin typeface="Calibri"/>
              <a:cs typeface="Calibri"/>
            </a:endParaRPr>
          </a:p>
          <a:p>
            <a:pPr marL="12700" marR="5715" indent="8890">
              <a:lnSpc>
                <a:spcPts val="2300"/>
              </a:lnSpc>
              <a:spcBef>
                <a:spcPts val="760"/>
              </a:spcBef>
            </a:pPr>
            <a:r>
              <a:rPr sz="2000" spc="50" dirty="0">
                <a:latin typeface="Calibri"/>
                <a:cs typeface="Calibri"/>
              </a:rPr>
              <a:t>El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40" dirty="0">
                <a:latin typeface="Calibri"/>
                <a:cs typeface="Calibri"/>
              </a:rPr>
              <a:t>70.3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tiene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una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distancia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30" dirty="0">
                <a:latin typeface="Calibri"/>
                <a:cs typeface="Calibri"/>
              </a:rPr>
              <a:t>1,9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50" dirty="0">
                <a:latin typeface="Calibri"/>
                <a:cs typeface="Calibri"/>
              </a:rPr>
              <a:t>km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natación,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90" dirty="0">
                <a:latin typeface="Calibri"/>
                <a:cs typeface="Calibri"/>
              </a:rPr>
              <a:t>90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50" dirty="0">
                <a:latin typeface="Calibri"/>
                <a:cs typeface="Calibri"/>
              </a:rPr>
              <a:t>km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ciclismo,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55" dirty="0">
                <a:latin typeface="Calibri"/>
                <a:cs typeface="Calibri"/>
              </a:rPr>
              <a:t>y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50" dirty="0">
                <a:latin typeface="Calibri"/>
                <a:cs typeface="Calibri"/>
              </a:rPr>
              <a:t>21,1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50" dirty="0">
                <a:latin typeface="Calibri"/>
                <a:cs typeface="Calibri"/>
              </a:rPr>
              <a:t>km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atletismo.  </a:t>
            </a:r>
            <a:r>
              <a:rPr sz="2000" spc="65" dirty="0">
                <a:latin typeface="Calibri"/>
                <a:cs typeface="Calibri"/>
              </a:rPr>
              <a:t>La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50" dirty="0">
                <a:latin typeface="Calibri"/>
                <a:cs typeface="Calibri"/>
              </a:rPr>
              <a:t>suma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55" dirty="0">
                <a:latin typeface="Calibri"/>
                <a:cs typeface="Calibri"/>
              </a:rPr>
              <a:t>estas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25" dirty="0">
                <a:latin typeface="Calibri"/>
                <a:cs typeface="Calibri"/>
              </a:rPr>
              <a:t>distancias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35" dirty="0">
                <a:latin typeface="Calibri"/>
                <a:cs typeface="Calibri"/>
              </a:rPr>
              <a:t>son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85" dirty="0">
                <a:latin typeface="Calibri"/>
                <a:cs typeface="Calibri"/>
              </a:rPr>
              <a:t>113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km,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aproximadamente,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40" dirty="0">
                <a:latin typeface="Calibri"/>
                <a:cs typeface="Calibri"/>
              </a:rPr>
              <a:t>70.3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millas,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ahí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nombre.</a:t>
            </a:r>
            <a:endParaRPr sz="2000">
              <a:latin typeface="Calibri"/>
              <a:cs typeface="Calibri"/>
            </a:endParaRPr>
          </a:p>
          <a:p>
            <a:pPr marL="23495">
              <a:lnSpc>
                <a:spcPct val="100000"/>
              </a:lnSpc>
              <a:spcBef>
                <a:spcPts val="540"/>
              </a:spcBef>
            </a:pPr>
            <a:r>
              <a:rPr sz="2000" spc="0" dirty="0">
                <a:latin typeface="Calibri"/>
                <a:cs typeface="Calibri"/>
              </a:rPr>
              <a:t>Promedio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carrera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100" dirty="0">
                <a:latin typeface="Calibri"/>
                <a:cs typeface="Calibri"/>
              </a:rPr>
              <a:t>5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35" dirty="0">
                <a:latin typeface="Calibri"/>
                <a:cs typeface="Calibri"/>
              </a:rPr>
              <a:t>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100" dirty="0">
                <a:latin typeface="Calibri"/>
                <a:cs typeface="Calibri"/>
              </a:rPr>
              <a:t>6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15" dirty="0">
                <a:latin typeface="Calibri"/>
                <a:cs typeface="Calibri"/>
              </a:rPr>
              <a:t>horas</a:t>
            </a:r>
            <a:endParaRPr sz="2000">
              <a:latin typeface="Calibri"/>
              <a:cs typeface="Calibri"/>
            </a:endParaRPr>
          </a:p>
          <a:p>
            <a:pPr marL="13335">
              <a:lnSpc>
                <a:spcPct val="100000"/>
              </a:lnSpc>
              <a:spcBef>
                <a:spcPts val="600"/>
              </a:spcBef>
            </a:pPr>
            <a:r>
              <a:rPr sz="2000" spc="50" dirty="0">
                <a:latin typeface="Calibri"/>
                <a:cs typeface="Calibri"/>
              </a:rPr>
              <a:t>El</a:t>
            </a:r>
            <a:r>
              <a:rPr sz="2000" spc="-13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record</a:t>
            </a:r>
            <a:r>
              <a:rPr sz="2000" spc="-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mundial</a:t>
            </a:r>
            <a:r>
              <a:rPr sz="2000" spc="-130" dirty="0">
                <a:latin typeface="Calibri"/>
                <a:cs typeface="Calibri"/>
              </a:rPr>
              <a:t> </a:t>
            </a:r>
            <a:r>
              <a:rPr sz="2000" spc="65" dirty="0">
                <a:latin typeface="Calibri"/>
                <a:cs typeface="Calibri"/>
              </a:rPr>
              <a:t>es</a:t>
            </a:r>
            <a:r>
              <a:rPr sz="2000" spc="-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13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Jan</a:t>
            </a:r>
            <a:r>
              <a:rPr sz="2000" spc="-1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Frodeno</a:t>
            </a:r>
            <a:r>
              <a:rPr sz="2000" spc="-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130" dirty="0">
                <a:latin typeface="Calibri"/>
                <a:cs typeface="Calibri"/>
              </a:rPr>
              <a:t> </a:t>
            </a:r>
            <a:r>
              <a:rPr sz="2000" spc="10" dirty="0">
                <a:latin typeface="Calibri"/>
                <a:cs typeface="Calibri"/>
              </a:rPr>
              <a:t>3:49:25,</a:t>
            </a:r>
            <a:r>
              <a:rPr sz="2000" spc="-130" dirty="0">
                <a:latin typeface="Calibri"/>
                <a:cs typeface="Calibri"/>
              </a:rPr>
              <a:t> </a:t>
            </a:r>
            <a:r>
              <a:rPr sz="2000" spc="10" dirty="0">
                <a:latin typeface="Calibri"/>
                <a:cs typeface="Calibri"/>
              </a:rPr>
              <a:t>IRONMAN</a:t>
            </a:r>
            <a:r>
              <a:rPr sz="2000" spc="-130" dirty="0">
                <a:latin typeface="Calibri"/>
                <a:cs typeface="Calibri"/>
              </a:rPr>
              <a:t> </a:t>
            </a:r>
            <a:r>
              <a:rPr sz="2000" spc="40" dirty="0">
                <a:latin typeface="Calibri"/>
                <a:cs typeface="Calibri"/>
              </a:rPr>
              <a:t>70.3</a:t>
            </a:r>
            <a:r>
              <a:rPr sz="2000" spc="-13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California</a:t>
            </a:r>
            <a:r>
              <a:rPr sz="2000" spc="-130" dirty="0">
                <a:latin typeface="Calibri"/>
                <a:cs typeface="Calibri"/>
              </a:rPr>
              <a:t> </a:t>
            </a:r>
            <a:r>
              <a:rPr sz="2000" spc="0" dirty="0">
                <a:latin typeface="Calibri"/>
                <a:cs typeface="Calibri"/>
              </a:rPr>
              <a:t>en</a:t>
            </a:r>
            <a:r>
              <a:rPr sz="2000" spc="-130" dirty="0">
                <a:latin typeface="Calibri"/>
                <a:cs typeface="Calibri"/>
              </a:rPr>
              <a:t> </a:t>
            </a:r>
            <a:r>
              <a:rPr sz="2000" spc="0" dirty="0">
                <a:latin typeface="Calibri"/>
                <a:cs typeface="Calibri"/>
              </a:rPr>
              <a:t>Oceanside</a:t>
            </a:r>
            <a:r>
              <a:rPr sz="2000" spc="-13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(USA)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820808" y="6684936"/>
            <a:ext cx="414655" cy="875665"/>
          </a:xfrm>
          <a:custGeom>
            <a:avLst/>
            <a:gdLst/>
            <a:ahLst/>
            <a:cxnLst/>
            <a:rect l="l" t="t" r="r" b="b"/>
            <a:pathLst>
              <a:path w="414654" h="875665">
                <a:moveTo>
                  <a:pt x="0" y="875068"/>
                </a:moveTo>
                <a:lnTo>
                  <a:pt x="414477" y="875068"/>
                </a:lnTo>
                <a:lnTo>
                  <a:pt x="414477" y="0"/>
                </a:lnTo>
                <a:lnTo>
                  <a:pt x="0" y="0"/>
                </a:lnTo>
                <a:lnTo>
                  <a:pt x="0" y="875068"/>
                </a:lnTo>
                <a:close/>
              </a:path>
            </a:pathLst>
          </a:custGeom>
          <a:solidFill>
            <a:srgbClr val="46691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6080" y="6639835"/>
            <a:ext cx="184785" cy="5194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225" dirty="0">
                <a:solidFill>
                  <a:srgbClr val="FFFFFF"/>
                </a:solidFill>
                <a:latin typeface="Arial Narrow"/>
                <a:cs typeface="Arial Narrow"/>
              </a:rPr>
              <a:t>2</a:t>
            </a:r>
            <a:endParaRPr sz="3200">
              <a:latin typeface="Arial Narrow"/>
              <a:cs typeface="Arial Narrow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447038" y="2004794"/>
            <a:ext cx="102235" cy="203835"/>
          </a:xfrm>
          <a:custGeom>
            <a:avLst/>
            <a:gdLst/>
            <a:ahLst/>
            <a:cxnLst/>
            <a:rect l="l" t="t" r="r" b="b"/>
            <a:pathLst>
              <a:path w="102234" h="203835">
                <a:moveTo>
                  <a:pt x="0" y="203644"/>
                </a:moveTo>
                <a:lnTo>
                  <a:pt x="101828" y="101815"/>
                </a:lnTo>
                <a:lnTo>
                  <a:pt x="0" y="0"/>
                </a:lnTo>
              </a:path>
            </a:pathLst>
          </a:custGeom>
          <a:ln w="47625">
            <a:solidFill>
              <a:srgbClr val="4669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47038" y="2393121"/>
            <a:ext cx="102235" cy="203835"/>
          </a:xfrm>
          <a:custGeom>
            <a:avLst/>
            <a:gdLst/>
            <a:ahLst/>
            <a:cxnLst/>
            <a:rect l="l" t="t" r="r" b="b"/>
            <a:pathLst>
              <a:path w="102234" h="203835">
                <a:moveTo>
                  <a:pt x="0" y="203644"/>
                </a:moveTo>
                <a:lnTo>
                  <a:pt x="101828" y="101815"/>
                </a:lnTo>
                <a:lnTo>
                  <a:pt x="0" y="0"/>
                </a:lnTo>
              </a:path>
            </a:pathLst>
          </a:custGeom>
          <a:ln w="47625">
            <a:solidFill>
              <a:srgbClr val="4669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47038" y="3073245"/>
            <a:ext cx="102235" cy="203835"/>
          </a:xfrm>
          <a:custGeom>
            <a:avLst/>
            <a:gdLst/>
            <a:ahLst/>
            <a:cxnLst/>
            <a:rect l="l" t="t" r="r" b="b"/>
            <a:pathLst>
              <a:path w="102234" h="203835">
                <a:moveTo>
                  <a:pt x="0" y="203644"/>
                </a:moveTo>
                <a:lnTo>
                  <a:pt x="101828" y="101815"/>
                </a:lnTo>
                <a:lnTo>
                  <a:pt x="0" y="0"/>
                </a:lnTo>
              </a:path>
            </a:pathLst>
          </a:custGeom>
          <a:ln w="47625">
            <a:solidFill>
              <a:srgbClr val="4669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47038" y="3454845"/>
            <a:ext cx="102235" cy="203835"/>
          </a:xfrm>
          <a:custGeom>
            <a:avLst/>
            <a:gdLst/>
            <a:ahLst/>
            <a:cxnLst/>
            <a:rect l="l" t="t" r="r" b="b"/>
            <a:pathLst>
              <a:path w="102234" h="203835">
                <a:moveTo>
                  <a:pt x="0" y="203644"/>
                </a:moveTo>
                <a:lnTo>
                  <a:pt x="101828" y="101815"/>
                </a:lnTo>
                <a:lnTo>
                  <a:pt x="0" y="0"/>
                </a:lnTo>
              </a:path>
            </a:pathLst>
          </a:custGeom>
          <a:ln w="47625">
            <a:solidFill>
              <a:srgbClr val="4669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7" name="Imagen 56">
            <a:extLst>
              <a:ext uri="{FF2B5EF4-FFF2-40B4-BE49-F238E27FC236}">
                <a16:creationId xmlns:a16="http://schemas.microsoft.com/office/drawing/2014/main" id="{134B1F31-919D-4D6F-B630-BACCC68150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7023100" y="123825"/>
            <a:ext cx="3717947" cy="140570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597611"/>
            <a:ext cx="6790055" cy="421640"/>
          </a:xfrm>
          <a:prstGeom prst="rect">
            <a:avLst/>
          </a:prstGeom>
          <a:solidFill>
            <a:srgbClr val="466914"/>
          </a:solidFill>
        </p:spPr>
        <p:txBody>
          <a:bodyPr vert="horz" wrap="square" lIns="0" tIns="8890" rIns="0" bIns="0" rtlCol="0">
            <a:spAutoFit/>
          </a:bodyPr>
          <a:lstStyle/>
          <a:p>
            <a:pPr marL="128270">
              <a:lnSpc>
                <a:spcPct val="100000"/>
              </a:lnSpc>
              <a:spcBef>
                <a:spcPts val="70"/>
              </a:spcBef>
            </a:pPr>
            <a:r>
              <a:rPr spc="0" dirty="0"/>
              <a:t>¿QUÉ </a:t>
            </a:r>
            <a:r>
              <a:rPr spc="155" dirty="0"/>
              <a:t>ES </a:t>
            </a:r>
            <a:r>
              <a:rPr spc="150" dirty="0"/>
              <a:t>SER</a:t>
            </a:r>
            <a:r>
              <a:rPr spc="-155" dirty="0"/>
              <a:t> </a:t>
            </a:r>
            <a:r>
              <a:rPr spc="15" dirty="0"/>
              <a:t>VOLUNTARIO?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41299" y="1343654"/>
            <a:ext cx="4371975" cy="2006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10" dirty="0">
                <a:latin typeface="Calibri"/>
                <a:cs typeface="Calibri"/>
              </a:rPr>
              <a:t>Dedicarle </a:t>
            </a:r>
            <a:r>
              <a:rPr sz="2000" spc="15" dirty="0">
                <a:latin typeface="Calibri"/>
                <a:cs typeface="Calibri"/>
              </a:rPr>
              <a:t>tu </a:t>
            </a:r>
            <a:r>
              <a:rPr sz="2000" spc="0" dirty="0">
                <a:latin typeface="Calibri"/>
                <a:cs typeface="Calibri"/>
              </a:rPr>
              <a:t>tiempo, </a:t>
            </a:r>
            <a:r>
              <a:rPr sz="2000" spc="15" dirty="0">
                <a:latin typeface="Calibri"/>
                <a:cs typeface="Calibri"/>
              </a:rPr>
              <a:t>al</a:t>
            </a:r>
            <a:r>
              <a:rPr sz="2000" spc="-110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atleta.</a:t>
            </a:r>
            <a:endParaRPr sz="2000">
              <a:latin typeface="Calibri"/>
              <a:cs typeface="Calibri"/>
            </a:endParaRPr>
          </a:p>
          <a:p>
            <a:pPr marL="12700" marR="5080">
              <a:lnSpc>
                <a:spcPct val="183300"/>
              </a:lnSpc>
            </a:pPr>
            <a:r>
              <a:rPr sz="2000" spc="60" dirty="0">
                <a:latin typeface="Calibri"/>
                <a:cs typeface="Calibri"/>
              </a:rPr>
              <a:t>Estar </a:t>
            </a:r>
            <a:r>
              <a:rPr sz="2000" spc="15" dirty="0">
                <a:latin typeface="Calibri"/>
                <a:cs typeface="Calibri"/>
              </a:rPr>
              <a:t>atento </a:t>
            </a:r>
            <a:r>
              <a:rPr sz="2000" spc="35" dirty="0">
                <a:latin typeface="Calibri"/>
                <a:cs typeface="Calibri"/>
              </a:rPr>
              <a:t>a </a:t>
            </a:r>
            <a:r>
              <a:rPr sz="2000" spc="55" dirty="0">
                <a:latin typeface="Calibri"/>
                <a:cs typeface="Calibri"/>
              </a:rPr>
              <a:t>las </a:t>
            </a:r>
            <a:r>
              <a:rPr sz="2000" spc="30" dirty="0">
                <a:latin typeface="Calibri"/>
                <a:cs typeface="Calibri"/>
              </a:rPr>
              <a:t>necesidades </a:t>
            </a:r>
            <a:r>
              <a:rPr sz="2000" spc="0" dirty="0">
                <a:latin typeface="Calibri"/>
                <a:cs typeface="Calibri"/>
              </a:rPr>
              <a:t>del</a:t>
            </a:r>
            <a:r>
              <a:rPr sz="2000" spc="-300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atleta.  </a:t>
            </a:r>
            <a:r>
              <a:rPr sz="2000" spc="25" dirty="0">
                <a:latin typeface="Calibri"/>
                <a:cs typeface="Calibri"/>
              </a:rPr>
              <a:t>Presencia, </a:t>
            </a:r>
            <a:r>
              <a:rPr sz="2000" spc="-5" dirty="0">
                <a:latin typeface="Calibri"/>
                <a:cs typeface="Calibri"/>
              </a:rPr>
              <a:t>foco, </a:t>
            </a:r>
            <a:r>
              <a:rPr sz="2000" spc="55" dirty="0">
                <a:latin typeface="Calibri"/>
                <a:cs typeface="Calibri"/>
              </a:rPr>
              <a:t>y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dedicación.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00"/>
              </a:spcBef>
            </a:pPr>
            <a:r>
              <a:rPr sz="2000" spc="30" dirty="0">
                <a:latin typeface="Calibri"/>
                <a:cs typeface="Calibri"/>
              </a:rPr>
              <a:t>Poner </a:t>
            </a:r>
            <a:r>
              <a:rPr sz="2000" spc="15" dirty="0">
                <a:latin typeface="Calibri"/>
                <a:cs typeface="Calibri"/>
              </a:rPr>
              <a:t>tu </a:t>
            </a:r>
            <a:r>
              <a:rPr sz="2000" spc="5" dirty="0">
                <a:latin typeface="Calibri"/>
                <a:cs typeface="Calibri"/>
              </a:rPr>
              <a:t>nombre </a:t>
            </a:r>
            <a:r>
              <a:rPr sz="2000" spc="10" dirty="0">
                <a:latin typeface="Calibri"/>
                <a:cs typeface="Calibri"/>
              </a:rPr>
              <a:t>en </a:t>
            </a:r>
            <a:r>
              <a:rPr sz="2000" spc="15" dirty="0">
                <a:latin typeface="Calibri"/>
                <a:cs typeface="Calibri"/>
              </a:rPr>
              <a:t>la</a:t>
            </a:r>
            <a:r>
              <a:rPr sz="2000" spc="-160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historia.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62038" y="1425194"/>
            <a:ext cx="102235" cy="203835"/>
          </a:xfrm>
          <a:custGeom>
            <a:avLst/>
            <a:gdLst/>
            <a:ahLst/>
            <a:cxnLst/>
            <a:rect l="l" t="t" r="r" b="b"/>
            <a:pathLst>
              <a:path w="102234" h="203835">
                <a:moveTo>
                  <a:pt x="0" y="203644"/>
                </a:moveTo>
                <a:lnTo>
                  <a:pt x="101828" y="101815"/>
                </a:lnTo>
                <a:lnTo>
                  <a:pt x="0" y="0"/>
                </a:lnTo>
              </a:path>
            </a:pathLst>
          </a:custGeom>
          <a:ln w="47625">
            <a:solidFill>
              <a:srgbClr val="4669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62038" y="1980644"/>
            <a:ext cx="102235" cy="203835"/>
          </a:xfrm>
          <a:custGeom>
            <a:avLst/>
            <a:gdLst/>
            <a:ahLst/>
            <a:cxnLst/>
            <a:rect l="l" t="t" r="r" b="b"/>
            <a:pathLst>
              <a:path w="102234" h="203835">
                <a:moveTo>
                  <a:pt x="0" y="203644"/>
                </a:moveTo>
                <a:lnTo>
                  <a:pt x="101828" y="101815"/>
                </a:lnTo>
                <a:lnTo>
                  <a:pt x="0" y="0"/>
                </a:lnTo>
              </a:path>
            </a:pathLst>
          </a:custGeom>
          <a:ln w="47625">
            <a:solidFill>
              <a:srgbClr val="4669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62038" y="2535045"/>
            <a:ext cx="102235" cy="203835"/>
          </a:xfrm>
          <a:custGeom>
            <a:avLst/>
            <a:gdLst/>
            <a:ahLst/>
            <a:cxnLst/>
            <a:rect l="l" t="t" r="r" b="b"/>
            <a:pathLst>
              <a:path w="102234" h="203835">
                <a:moveTo>
                  <a:pt x="0" y="203644"/>
                </a:moveTo>
                <a:lnTo>
                  <a:pt x="101828" y="101815"/>
                </a:lnTo>
                <a:lnTo>
                  <a:pt x="0" y="0"/>
                </a:lnTo>
              </a:path>
            </a:pathLst>
          </a:custGeom>
          <a:ln w="47625">
            <a:solidFill>
              <a:srgbClr val="4669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62038" y="3103845"/>
            <a:ext cx="102235" cy="203835"/>
          </a:xfrm>
          <a:custGeom>
            <a:avLst/>
            <a:gdLst/>
            <a:ahLst/>
            <a:cxnLst/>
            <a:rect l="l" t="t" r="r" b="b"/>
            <a:pathLst>
              <a:path w="102234" h="203835">
                <a:moveTo>
                  <a:pt x="0" y="203644"/>
                </a:moveTo>
                <a:lnTo>
                  <a:pt x="101828" y="101815"/>
                </a:lnTo>
                <a:lnTo>
                  <a:pt x="0" y="0"/>
                </a:lnTo>
              </a:path>
            </a:pathLst>
          </a:custGeom>
          <a:ln w="47625">
            <a:solidFill>
              <a:srgbClr val="4669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3636009"/>
            <a:ext cx="10692003" cy="392399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820808" y="6684936"/>
            <a:ext cx="414655" cy="875665"/>
          </a:xfrm>
          <a:custGeom>
            <a:avLst/>
            <a:gdLst/>
            <a:ahLst/>
            <a:cxnLst/>
            <a:rect l="l" t="t" r="r" b="b"/>
            <a:pathLst>
              <a:path w="414654" h="875665">
                <a:moveTo>
                  <a:pt x="0" y="875068"/>
                </a:moveTo>
                <a:lnTo>
                  <a:pt x="414477" y="875068"/>
                </a:lnTo>
                <a:lnTo>
                  <a:pt x="414477" y="0"/>
                </a:lnTo>
                <a:lnTo>
                  <a:pt x="0" y="0"/>
                </a:lnTo>
                <a:lnTo>
                  <a:pt x="0" y="87506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936080" y="6639835"/>
            <a:ext cx="184785" cy="5194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225" dirty="0">
                <a:solidFill>
                  <a:srgbClr val="466914"/>
                </a:solidFill>
                <a:latin typeface="Arial Narrow"/>
                <a:cs typeface="Arial Narrow"/>
              </a:rPr>
              <a:t>3</a:t>
            </a:r>
            <a:endParaRPr sz="3200">
              <a:latin typeface="Arial Narrow"/>
              <a:cs typeface="Arial Narrow"/>
            </a:endParaRPr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CA21C959-2580-4813-9667-DF67213A8B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7023100" y="123825"/>
            <a:ext cx="3717947" cy="140570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572012"/>
            <a:ext cx="10692003" cy="29879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7200" y="597611"/>
            <a:ext cx="6790055" cy="421640"/>
          </a:xfrm>
          <a:prstGeom prst="rect">
            <a:avLst/>
          </a:prstGeom>
          <a:solidFill>
            <a:srgbClr val="466914"/>
          </a:solidFill>
        </p:spPr>
        <p:txBody>
          <a:bodyPr vert="horz" wrap="square" lIns="0" tIns="8890" rIns="0" bIns="0" rtlCol="0">
            <a:spAutoFit/>
          </a:bodyPr>
          <a:lstStyle/>
          <a:p>
            <a:pPr marL="128270">
              <a:lnSpc>
                <a:spcPct val="100000"/>
              </a:lnSpc>
              <a:spcBef>
                <a:spcPts val="70"/>
              </a:spcBef>
            </a:pPr>
            <a:r>
              <a:rPr spc="-35" dirty="0"/>
              <a:t>¿CÓMO</a:t>
            </a:r>
            <a:r>
              <a:rPr spc="0" dirty="0"/>
              <a:t> </a:t>
            </a:r>
            <a:r>
              <a:rPr spc="75" dirty="0"/>
              <a:t>PROCEDER?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1299" y="1397255"/>
            <a:ext cx="6003290" cy="2565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0" dirty="0">
                <a:latin typeface="Calibri"/>
                <a:cs typeface="Calibri"/>
              </a:rPr>
              <a:t>Dedicación,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respeto.</a:t>
            </a:r>
            <a:endParaRPr sz="2000">
              <a:latin typeface="Calibri"/>
              <a:cs typeface="Calibri"/>
            </a:endParaRPr>
          </a:p>
          <a:p>
            <a:pPr marL="12700" marR="2032635">
              <a:lnSpc>
                <a:spcPct val="183300"/>
              </a:lnSpc>
            </a:pPr>
            <a:r>
              <a:rPr sz="2000" spc="35" dirty="0">
                <a:latin typeface="Calibri"/>
                <a:cs typeface="Calibri"/>
              </a:rPr>
              <a:t>Presencia </a:t>
            </a:r>
            <a:r>
              <a:rPr sz="2000" spc="25" dirty="0">
                <a:latin typeface="Calibri"/>
                <a:cs typeface="Calibri"/>
              </a:rPr>
              <a:t>“SOMOS </a:t>
            </a:r>
            <a:r>
              <a:rPr sz="2000" spc="-25" dirty="0">
                <a:latin typeface="Calibri"/>
                <a:cs typeface="Calibri"/>
              </a:rPr>
              <a:t>IRONMAN”.  </a:t>
            </a:r>
            <a:r>
              <a:rPr sz="2000" spc="25" dirty="0">
                <a:latin typeface="Calibri"/>
                <a:cs typeface="Calibri"/>
              </a:rPr>
              <a:t>Predisposición </a:t>
            </a:r>
            <a:r>
              <a:rPr sz="2000" spc="35" dirty="0">
                <a:latin typeface="Calibri"/>
                <a:cs typeface="Calibri"/>
              </a:rPr>
              <a:t>“Estoy </a:t>
            </a:r>
            <a:r>
              <a:rPr sz="2000" spc="15" dirty="0">
                <a:latin typeface="Calibri"/>
                <a:cs typeface="Calibri"/>
              </a:rPr>
              <a:t>para</a:t>
            </a:r>
            <a:r>
              <a:rPr sz="2000" spc="-175" dirty="0">
                <a:latin typeface="Calibri"/>
                <a:cs typeface="Calibri"/>
              </a:rPr>
              <a:t> </a:t>
            </a:r>
            <a:r>
              <a:rPr sz="2000" spc="-30" dirty="0">
                <a:latin typeface="Calibri"/>
                <a:cs typeface="Calibri"/>
              </a:rPr>
              <a:t>ayudarte”.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00"/>
              </a:spcBef>
            </a:pPr>
            <a:r>
              <a:rPr sz="2000" spc="-15" dirty="0">
                <a:latin typeface="Calibri"/>
                <a:cs typeface="Calibri"/>
              </a:rPr>
              <a:t>Tener </a:t>
            </a:r>
            <a:r>
              <a:rPr sz="2000" spc="75" dirty="0">
                <a:latin typeface="Calibri"/>
                <a:cs typeface="Calibri"/>
              </a:rPr>
              <a:t>BUEN </a:t>
            </a:r>
            <a:r>
              <a:rPr sz="2000" spc="25" dirty="0">
                <a:latin typeface="Calibri"/>
                <a:cs typeface="Calibri"/>
              </a:rPr>
              <a:t>HUMOR, </a:t>
            </a:r>
            <a:r>
              <a:rPr sz="2000" spc="35" dirty="0">
                <a:latin typeface="Calibri"/>
                <a:cs typeface="Calibri"/>
              </a:rPr>
              <a:t>CORDIALIDAD </a:t>
            </a:r>
            <a:r>
              <a:rPr sz="2000" spc="100" dirty="0">
                <a:latin typeface="Calibri"/>
                <a:cs typeface="Calibri"/>
              </a:rPr>
              <a:t>Y</a:t>
            </a:r>
            <a:r>
              <a:rPr sz="2000" spc="-190" dirty="0">
                <a:latin typeface="Calibri"/>
                <a:cs typeface="Calibri"/>
              </a:rPr>
              <a:t> </a:t>
            </a:r>
            <a:r>
              <a:rPr sz="2000" spc="25" dirty="0">
                <a:latin typeface="Calibri"/>
                <a:cs typeface="Calibri"/>
              </a:rPr>
              <a:t>COMPAÑERISMO.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00"/>
              </a:spcBef>
            </a:pPr>
            <a:r>
              <a:rPr sz="2000" spc="25" dirty="0">
                <a:latin typeface="Calibri"/>
                <a:cs typeface="Calibri"/>
              </a:rPr>
              <a:t>Siempre </a:t>
            </a:r>
            <a:r>
              <a:rPr sz="2000" spc="5" dirty="0">
                <a:latin typeface="Calibri"/>
                <a:cs typeface="Calibri"/>
              </a:rPr>
              <a:t>con </a:t>
            </a:r>
            <a:r>
              <a:rPr sz="2000" spc="25" dirty="0">
                <a:latin typeface="Calibri"/>
                <a:cs typeface="Calibri"/>
              </a:rPr>
              <a:t>una</a:t>
            </a:r>
            <a:r>
              <a:rPr sz="2000" spc="-90" dirty="0">
                <a:latin typeface="Calibri"/>
                <a:cs typeface="Calibri"/>
              </a:rPr>
              <a:t> </a:t>
            </a:r>
            <a:r>
              <a:rPr sz="2000" spc="25" dirty="0">
                <a:latin typeface="Calibri"/>
                <a:cs typeface="Calibri"/>
              </a:rPr>
              <a:t>sonrisa.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62038" y="1479194"/>
            <a:ext cx="102235" cy="203835"/>
          </a:xfrm>
          <a:custGeom>
            <a:avLst/>
            <a:gdLst/>
            <a:ahLst/>
            <a:cxnLst/>
            <a:rect l="l" t="t" r="r" b="b"/>
            <a:pathLst>
              <a:path w="102234" h="203835">
                <a:moveTo>
                  <a:pt x="0" y="203644"/>
                </a:moveTo>
                <a:lnTo>
                  <a:pt x="101828" y="101815"/>
                </a:lnTo>
                <a:lnTo>
                  <a:pt x="0" y="0"/>
                </a:lnTo>
              </a:path>
            </a:pathLst>
          </a:custGeom>
          <a:ln w="47625">
            <a:solidFill>
              <a:srgbClr val="4669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62038" y="2037906"/>
            <a:ext cx="102235" cy="203835"/>
          </a:xfrm>
          <a:custGeom>
            <a:avLst/>
            <a:gdLst/>
            <a:ahLst/>
            <a:cxnLst/>
            <a:rect l="l" t="t" r="r" b="b"/>
            <a:pathLst>
              <a:path w="102234" h="203835">
                <a:moveTo>
                  <a:pt x="0" y="203644"/>
                </a:moveTo>
                <a:lnTo>
                  <a:pt x="101828" y="101815"/>
                </a:lnTo>
                <a:lnTo>
                  <a:pt x="0" y="0"/>
                </a:lnTo>
              </a:path>
            </a:pathLst>
          </a:custGeom>
          <a:ln w="47625">
            <a:solidFill>
              <a:srgbClr val="4669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62038" y="2596620"/>
            <a:ext cx="102235" cy="203835"/>
          </a:xfrm>
          <a:custGeom>
            <a:avLst/>
            <a:gdLst/>
            <a:ahLst/>
            <a:cxnLst/>
            <a:rect l="l" t="t" r="r" b="b"/>
            <a:pathLst>
              <a:path w="102234" h="203835">
                <a:moveTo>
                  <a:pt x="0" y="203644"/>
                </a:moveTo>
                <a:lnTo>
                  <a:pt x="101828" y="101815"/>
                </a:lnTo>
                <a:lnTo>
                  <a:pt x="0" y="0"/>
                </a:lnTo>
              </a:path>
            </a:pathLst>
          </a:custGeom>
          <a:ln w="47625">
            <a:solidFill>
              <a:srgbClr val="4669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62038" y="3155331"/>
            <a:ext cx="102235" cy="203835"/>
          </a:xfrm>
          <a:custGeom>
            <a:avLst/>
            <a:gdLst/>
            <a:ahLst/>
            <a:cxnLst/>
            <a:rect l="l" t="t" r="r" b="b"/>
            <a:pathLst>
              <a:path w="102234" h="203835">
                <a:moveTo>
                  <a:pt x="0" y="203644"/>
                </a:moveTo>
                <a:lnTo>
                  <a:pt x="101828" y="101815"/>
                </a:lnTo>
                <a:lnTo>
                  <a:pt x="0" y="0"/>
                </a:lnTo>
              </a:path>
            </a:pathLst>
          </a:custGeom>
          <a:ln w="47625">
            <a:solidFill>
              <a:srgbClr val="4669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762038" y="3714045"/>
            <a:ext cx="102235" cy="203835"/>
          </a:xfrm>
          <a:custGeom>
            <a:avLst/>
            <a:gdLst/>
            <a:ahLst/>
            <a:cxnLst/>
            <a:rect l="l" t="t" r="r" b="b"/>
            <a:pathLst>
              <a:path w="102234" h="203835">
                <a:moveTo>
                  <a:pt x="0" y="203644"/>
                </a:moveTo>
                <a:lnTo>
                  <a:pt x="101828" y="101815"/>
                </a:lnTo>
                <a:lnTo>
                  <a:pt x="0" y="0"/>
                </a:lnTo>
              </a:path>
            </a:pathLst>
          </a:custGeom>
          <a:ln w="47625">
            <a:solidFill>
              <a:srgbClr val="46691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820808" y="6684936"/>
            <a:ext cx="414655" cy="875665"/>
          </a:xfrm>
          <a:custGeom>
            <a:avLst/>
            <a:gdLst/>
            <a:ahLst/>
            <a:cxnLst/>
            <a:rect l="l" t="t" r="r" b="b"/>
            <a:pathLst>
              <a:path w="414654" h="875665">
                <a:moveTo>
                  <a:pt x="0" y="875068"/>
                </a:moveTo>
                <a:lnTo>
                  <a:pt x="414477" y="875068"/>
                </a:lnTo>
                <a:lnTo>
                  <a:pt x="414477" y="0"/>
                </a:lnTo>
                <a:lnTo>
                  <a:pt x="0" y="0"/>
                </a:lnTo>
                <a:lnTo>
                  <a:pt x="0" y="875068"/>
                </a:lnTo>
                <a:close/>
              </a:path>
            </a:pathLst>
          </a:custGeom>
          <a:solidFill>
            <a:srgbClr val="46691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9933406" y="6639835"/>
            <a:ext cx="190500" cy="5194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185" dirty="0">
                <a:solidFill>
                  <a:srgbClr val="FFFFFF"/>
                </a:solidFill>
                <a:latin typeface="Arial Narrow"/>
                <a:cs typeface="Arial Narrow"/>
              </a:rPr>
              <a:t>4</a:t>
            </a:r>
            <a:endParaRPr sz="3200">
              <a:latin typeface="Arial Narrow"/>
              <a:cs typeface="Arial Narrow"/>
            </a:endParaRPr>
          </a:p>
        </p:txBody>
      </p:sp>
      <p:pic>
        <p:nvPicPr>
          <p:cNvPr id="52" name="Imagen 51">
            <a:extLst>
              <a:ext uri="{FF2B5EF4-FFF2-40B4-BE49-F238E27FC236}">
                <a16:creationId xmlns:a16="http://schemas.microsoft.com/office/drawing/2014/main" id="{72938D7E-9E72-4F58-BA5F-008BA56872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7023100" y="123825"/>
            <a:ext cx="3717947" cy="140570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597611"/>
            <a:ext cx="6790055" cy="421640"/>
          </a:xfrm>
          <a:prstGeom prst="rect">
            <a:avLst/>
          </a:prstGeom>
          <a:solidFill>
            <a:srgbClr val="466914"/>
          </a:solidFill>
        </p:spPr>
        <p:txBody>
          <a:bodyPr vert="horz" wrap="square" lIns="0" tIns="8890" rIns="0" bIns="0" rtlCol="0">
            <a:spAutoFit/>
          </a:bodyPr>
          <a:lstStyle/>
          <a:p>
            <a:pPr marL="129539">
              <a:lnSpc>
                <a:spcPct val="100000"/>
              </a:lnSpc>
              <a:spcBef>
                <a:spcPts val="70"/>
              </a:spcBef>
            </a:pPr>
            <a:r>
              <a:rPr spc="10" dirty="0"/>
              <a:t>ORGANIGRAMA </a:t>
            </a:r>
            <a:r>
              <a:rPr spc="85" dirty="0"/>
              <a:t>DE</a:t>
            </a:r>
            <a:r>
              <a:rPr spc="-5" dirty="0"/>
              <a:t> </a:t>
            </a:r>
            <a:r>
              <a:rPr spc="80" dirty="0"/>
              <a:t>CARRERA</a:t>
            </a:r>
          </a:p>
        </p:txBody>
      </p:sp>
      <p:sp>
        <p:nvSpPr>
          <p:cNvPr id="3" name="object 3"/>
          <p:cNvSpPr/>
          <p:nvPr/>
        </p:nvSpPr>
        <p:spPr>
          <a:xfrm>
            <a:off x="9820808" y="6684936"/>
            <a:ext cx="414655" cy="875665"/>
          </a:xfrm>
          <a:custGeom>
            <a:avLst/>
            <a:gdLst/>
            <a:ahLst/>
            <a:cxnLst/>
            <a:rect l="l" t="t" r="r" b="b"/>
            <a:pathLst>
              <a:path w="414654" h="875665">
                <a:moveTo>
                  <a:pt x="0" y="875068"/>
                </a:moveTo>
                <a:lnTo>
                  <a:pt x="414477" y="875068"/>
                </a:lnTo>
                <a:lnTo>
                  <a:pt x="414477" y="0"/>
                </a:lnTo>
                <a:lnTo>
                  <a:pt x="0" y="0"/>
                </a:lnTo>
                <a:lnTo>
                  <a:pt x="0" y="875068"/>
                </a:lnTo>
                <a:close/>
              </a:path>
            </a:pathLst>
          </a:custGeom>
          <a:solidFill>
            <a:srgbClr val="46691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936080" y="6639835"/>
            <a:ext cx="184785" cy="5194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225" dirty="0">
                <a:solidFill>
                  <a:srgbClr val="FFFFFF"/>
                </a:solidFill>
                <a:latin typeface="Arial Narrow"/>
                <a:cs typeface="Arial Narrow"/>
              </a:rPr>
              <a:t>7</a:t>
            </a:r>
            <a:endParaRPr sz="3200">
              <a:latin typeface="Arial Narrow"/>
              <a:cs typeface="Arial Narrow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803661" y="3147354"/>
            <a:ext cx="109347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40" dirty="0">
                <a:latin typeface="Calibri"/>
                <a:cs typeface="Calibri"/>
              </a:rPr>
              <a:t>RACE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spc="35" dirty="0">
                <a:latin typeface="Calibri"/>
                <a:cs typeface="Calibri"/>
              </a:rPr>
              <a:t>DIRECTOR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6660808" y="3147354"/>
            <a:ext cx="16814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0" dirty="0">
                <a:latin typeface="Calibri"/>
                <a:cs typeface="Calibri"/>
              </a:rPr>
              <a:t>MANAGING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35" dirty="0">
                <a:latin typeface="Calibri"/>
                <a:cs typeface="Calibri"/>
              </a:rPr>
              <a:t>OPERATIONS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929855" y="5048087"/>
            <a:ext cx="12217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0" dirty="0">
                <a:latin typeface="Calibri"/>
                <a:cs typeface="Calibri"/>
              </a:rPr>
              <a:t>ATHLETE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50" dirty="0">
                <a:latin typeface="Calibri"/>
                <a:cs typeface="Calibri"/>
              </a:rPr>
              <a:t>SERVICE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3708363" y="5048087"/>
            <a:ext cx="41465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15" dirty="0">
                <a:latin typeface="Calibri"/>
                <a:cs typeface="Calibri"/>
              </a:rPr>
              <a:t>SWIM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4717860" y="5048087"/>
            <a:ext cx="12757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35" dirty="0">
                <a:latin typeface="Calibri"/>
                <a:cs typeface="Calibri"/>
              </a:rPr>
              <a:t>PARQUE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spc="40" dirty="0">
                <a:latin typeface="Calibri"/>
                <a:cs typeface="Calibri"/>
              </a:rPr>
              <a:t>CERRADO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612497" y="5048087"/>
            <a:ext cx="33401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0" dirty="0">
                <a:latin typeface="Calibri"/>
                <a:cs typeface="Calibri"/>
              </a:rPr>
              <a:t>BIKE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7990345" y="5048087"/>
            <a:ext cx="3251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45" dirty="0">
                <a:latin typeface="Calibri"/>
                <a:cs typeface="Calibri"/>
              </a:rPr>
              <a:t>RUN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2091399" y="6441328"/>
            <a:ext cx="8959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0" dirty="0">
                <a:latin typeface="Calibri"/>
                <a:cs typeface="Calibri"/>
              </a:rPr>
              <a:t>2DAS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50" dirty="0">
                <a:latin typeface="Calibri"/>
                <a:cs typeface="Calibri"/>
              </a:rPr>
              <a:t>LÍNEAS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3466656" y="6441328"/>
            <a:ext cx="8959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0" dirty="0">
                <a:latin typeface="Calibri"/>
                <a:cs typeface="Calibri"/>
              </a:rPr>
              <a:t>2DAS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50" dirty="0">
                <a:latin typeface="Calibri"/>
                <a:cs typeface="Calibri"/>
              </a:rPr>
              <a:t>LÍNEAS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4906684" y="6441328"/>
            <a:ext cx="8959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0" dirty="0">
                <a:latin typeface="Calibri"/>
                <a:cs typeface="Calibri"/>
              </a:rPr>
              <a:t>2DAS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50" dirty="0">
                <a:latin typeface="Calibri"/>
                <a:cs typeface="Calibri"/>
              </a:rPr>
              <a:t>LÍNEAS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6330557" y="6441328"/>
            <a:ext cx="8959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0" dirty="0">
                <a:latin typeface="Calibri"/>
                <a:cs typeface="Calibri"/>
              </a:rPr>
              <a:t>2DAS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50" dirty="0">
                <a:latin typeface="Calibri"/>
                <a:cs typeface="Calibri"/>
              </a:rPr>
              <a:t>LÍNEAS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7703986" y="6441328"/>
            <a:ext cx="89598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50" dirty="0">
                <a:latin typeface="Calibri"/>
                <a:cs typeface="Calibri"/>
              </a:rPr>
              <a:t>2DAS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50" dirty="0">
                <a:latin typeface="Calibri"/>
                <a:cs typeface="Calibri"/>
              </a:rPr>
              <a:t>LÍNEAS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5" name="object 55"/>
          <p:cNvSpPr/>
          <p:nvPr/>
        </p:nvSpPr>
        <p:spPr>
          <a:xfrm>
            <a:off x="4791583" y="2017298"/>
            <a:ext cx="1075055" cy="1075055"/>
          </a:xfrm>
          <a:custGeom>
            <a:avLst/>
            <a:gdLst/>
            <a:ahLst/>
            <a:cxnLst/>
            <a:rect l="l" t="t" r="r" b="b"/>
            <a:pathLst>
              <a:path w="1075054" h="1075055">
                <a:moveTo>
                  <a:pt x="537260" y="0"/>
                </a:moveTo>
                <a:lnTo>
                  <a:pt x="488358" y="2195"/>
                </a:lnTo>
                <a:lnTo>
                  <a:pt x="440687" y="8655"/>
                </a:lnTo>
                <a:lnTo>
                  <a:pt x="394434" y="19191"/>
                </a:lnTo>
                <a:lnTo>
                  <a:pt x="349792" y="33612"/>
                </a:lnTo>
                <a:lnTo>
                  <a:pt x="306948" y="51728"/>
                </a:lnTo>
                <a:lnTo>
                  <a:pt x="266094" y="73351"/>
                </a:lnTo>
                <a:lnTo>
                  <a:pt x="227417" y="98290"/>
                </a:lnTo>
                <a:lnTo>
                  <a:pt x="191109" y="126356"/>
                </a:lnTo>
                <a:lnTo>
                  <a:pt x="157359" y="157359"/>
                </a:lnTo>
                <a:lnTo>
                  <a:pt x="126356" y="191109"/>
                </a:lnTo>
                <a:lnTo>
                  <a:pt x="98290" y="227417"/>
                </a:lnTo>
                <a:lnTo>
                  <a:pt x="73351" y="266094"/>
                </a:lnTo>
                <a:lnTo>
                  <a:pt x="51728" y="306948"/>
                </a:lnTo>
                <a:lnTo>
                  <a:pt x="33612" y="349792"/>
                </a:lnTo>
                <a:lnTo>
                  <a:pt x="19191" y="394434"/>
                </a:lnTo>
                <a:lnTo>
                  <a:pt x="8655" y="440687"/>
                </a:lnTo>
                <a:lnTo>
                  <a:pt x="2195" y="488358"/>
                </a:lnTo>
                <a:lnTo>
                  <a:pt x="0" y="537260"/>
                </a:lnTo>
                <a:lnTo>
                  <a:pt x="2195" y="586162"/>
                </a:lnTo>
                <a:lnTo>
                  <a:pt x="8655" y="633834"/>
                </a:lnTo>
                <a:lnTo>
                  <a:pt x="19191" y="680086"/>
                </a:lnTo>
                <a:lnTo>
                  <a:pt x="33612" y="724729"/>
                </a:lnTo>
                <a:lnTo>
                  <a:pt x="51728" y="767572"/>
                </a:lnTo>
                <a:lnTo>
                  <a:pt x="73351" y="808427"/>
                </a:lnTo>
                <a:lnTo>
                  <a:pt x="98290" y="847103"/>
                </a:lnTo>
                <a:lnTo>
                  <a:pt x="126356" y="883411"/>
                </a:lnTo>
                <a:lnTo>
                  <a:pt x="157359" y="917162"/>
                </a:lnTo>
                <a:lnTo>
                  <a:pt x="191109" y="948165"/>
                </a:lnTo>
                <a:lnTo>
                  <a:pt x="227417" y="976231"/>
                </a:lnTo>
                <a:lnTo>
                  <a:pt x="266094" y="1001170"/>
                </a:lnTo>
                <a:lnTo>
                  <a:pt x="306948" y="1022792"/>
                </a:lnTo>
                <a:lnTo>
                  <a:pt x="349792" y="1040909"/>
                </a:lnTo>
                <a:lnTo>
                  <a:pt x="394434" y="1055330"/>
                </a:lnTo>
                <a:lnTo>
                  <a:pt x="440687" y="1065865"/>
                </a:lnTo>
                <a:lnTo>
                  <a:pt x="488358" y="1072326"/>
                </a:lnTo>
                <a:lnTo>
                  <a:pt x="537260" y="1074521"/>
                </a:lnTo>
                <a:lnTo>
                  <a:pt x="586162" y="1072326"/>
                </a:lnTo>
                <a:lnTo>
                  <a:pt x="633834" y="1065865"/>
                </a:lnTo>
                <a:lnTo>
                  <a:pt x="680086" y="1055330"/>
                </a:lnTo>
                <a:lnTo>
                  <a:pt x="724729" y="1040909"/>
                </a:lnTo>
                <a:lnTo>
                  <a:pt x="767572" y="1022792"/>
                </a:lnTo>
                <a:lnTo>
                  <a:pt x="808427" y="1001170"/>
                </a:lnTo>
                <a:lnTo>
                  <a:pt x="847103" y="976231"/>
                </a:lnTo>
                <a:lnTo>
                  <a:pt x="883411" y="948165"/>
                </a:lnTo>
                <a:lnTo>
                  <a:pt x="917162" y="917162"/>
                </a:lnTo>
                <a:lnTo>
                  <a:pt x="948165" y="883411"/>
                </a:lnTo>
                <a:lnTo>
                  <a:pt x="976231" y="847103"/>
                </a:lnTo>
                <a:lnTo>
                  <a:pt x="1001170" y="808427"/>
                </a:lnTo>
                <a:lnTo>
                  <a:pt x="1022792" y="767572"/>
                </a:lnTo>
                <a:lnTo>
                  <a:pt x="1040909" y="724729"/>
                </a:lnTo>
                <a:lnTo>
                  <a:pt x="1055330" y="680086"/>
                </a:lnTo>
                <a:lnTo>
                  <a:pt x="1065865" y="633834"/>
                </a:lnTo>
                <a:lnTo>
                  <a:pt x="1072326" y="586162"/>
                </a:lnTo>
                <a:lnTo>
                  <a:pt x="1074521" y="537260"/>
                </a:lnTo>
                <a:lnTo>
                  <a:pt x="1072326" y="488358"/>
                </a:lnTo>
                <a:lnTo>
                  <a:pt x="1065865" y="440687"/>
                </a:lnTo>
                <a:lnTo>
                  <a:pt x="1055330" y="394434"/>
                </a:lnTo>
                <a:lnTo>
                  <a:pt x="1040909" y="349792"/>
                </a:lnTo>
                <a:lnTo>
                  <a:pt x="1022792" y="306948"/>
                </a:lnTo>
                <a:lnTo>
                  <a:pt x="1001170" y="266094"/>
                </a:lnTo>
                <a:lnTo>
                  <a:pt x="976231" y="227417"/>
                </a:lnTo>
                <a:lnTo>
                  <a:pt x="948165" y="191109"/>
                </a:lnTo>
                <a:lnTo>
                  <a:pt x="917162" y="157359"/>
                </a:lnTo>
                <a:lnTo>
                  <a:pt x="883411" y="126356"/>
                </a:lnTo>
                <a:lnTo>
                  <a:pt x="847103" y="98290"/>
                </a:lnTo>
                <a:lnTo>
                  <a:pt x="808427" y="73351"/>
                </a:lnTo>
                <a:lnTo>
                  <a:pt x="767572" y="51728"/>
                </a:lnTo>
                <a:lnTo>
                  <a:pt x="724729" y="33612"/>
                </a:lnTo>
                <a:lnTo>
                  <a:pt x="680086" y="19191"/>
                </a:lnTo>
                <a:lnTo>
                  <a:pt x="633834" y="8655"/>
                </a:lnTo>
                <a:lnTo>
                  <a:pt x="586162" y="2195"/>
                </a:lnTo>
                <a:lnTo>
                  <a:pt x="537260" y="0"/>
                </a:lnTo>
                <a:close/>
              </a:path>
            </a:pathLst>
          </a:custGeom>
          <a:solidFill>
            <a:srgbClr val="6463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970961" y="2122429"/>
            <a:ext cx="716280" cy="915669"/>
          </a:xfrm>
          <a:custGeom>
            <a:avLst/>
            <a:gdLst/>
            <a:ahLst/>
            <a:cxnLst/>
            <a:rect l="l" t="t" r="r" b="b"/>
            <a:pathLst>
              <a:path w="716279" h="915669">
                <a:moveTo>
                  <a:pt x="394656" y="0"/>
                </a:moveTo>
                <a:lnTo>
                  <a:pt x="337415" y="1146"/>
                </a:lnTo>
                <a:lnTo>
                  <a:pt x="262115" y="20366"/>
                </a:lnTo>
                <a:lnTo>
                  <a:pt x="208642" y="46875"/>
                </a:lnTo>
                <a:lnTo>
                  <a:pt x="173084" y="79927"/>
                </a:lnTo>
                <a:lnTo>
                  <a:pt x="152289" y="117589"/>
                </a:lnTo>
                <a:lnTo>
                  <a:pt x="143106" y="157930"/>
                </a:lnTo>
                <a:lnTo>
                  <a:pt x="142385" y="199017"/>
                </a:lnTo>
                <a:lnTo>
                  <a:pt x="146973" y="238918"/>
                </a:lnTo>
                <a:lnTo>
                  <a:pt x="153720" y="275700"/>
                </a:lnTo>
                <a:lnTo>
                  <a:pt x="156250" y="288734"/>
                </a:lnTo>
                <a:lnTo>
                  <a:pt x="158505" y="301165"/>
                </a:lnTo>
                <a:lnTo>
                  <a:pt x="160289" y="312760"/>
                </a:lnTo>
                <a:lnTo>
                  <a:pt x="161404" y="323286"/>
                </a:lnTo>
                <a:lnTo>
                  <a:pt x="161442" y="323909"/>
                </a:lnTo>
                <a:lnTo>
                  <a:pt x="161671" y="325509"/>
                </a:lnTo>
                <a:lnTo>
                  <a:pt x="152837" y="336004"/>
                </a:lnTo>
                <a:lnTo>
                  <a:pt x="146296" y="347932"/>
                </a:lnTo>
                <a:lnTo>
                  <a:pt x="142195" y="361029"/>
                </a:lnTo>
                <a:lnTo>
                  <a:pt x="140779" y="374861"/>
                </a:lnTo>
                <a:lnTo>
                  <a:pt x="143566" y="394346"/>
                </a:lnTo>
                <a:lnTo>
                  <a:pt x="151426" y="411772"/>
                </a:lnTo>
                <a:lnTo>
                  <a:pt x="163609" y="426205"/>
                </a:lnTo>
                <a:lnTo>
                  <a:pt x="179362" y="436710"/>
                </a:lnTo>
                <a:lnTo>
                  <a:pt x="180467" y="443670"/>
                </a:lnTo>
                <a:lnTo>
                  <a:pt x="187575" y="480132"/>
                </a:lnTo>
                <a:lnTo>
                  <a:pt x="203366" y="512801"/>
                </a:lnTo>
                <a:lnTo>
                  <a:pt x="221741" y="539008"/>
                </a:lnTo>
                <a:lnTo>
                  <a:pt x="236601" y="556090"/>
                </a:lnTo>
                <a:lnTo>
                  <a:pt x="237213" y="563928"/>
                </a:lnTo>
                <a:lnTo>
                  <a:pt x="237281" y="567357"/>
                </a:lnTo>
                <a:lnTo>
                  <a:pt x="237355" y="579555"/>
                </a:lnTo>
                <a:lnTo>
                  <a:pt x="236906" y="593900"/>
                </a:lnTo>
                <a:lnTo>
                  <a:pt x="223655" y="644146"/>
                </a:lnTo>
                <a:lnTo>
                  <a:pt x="163622" y="684080"/>
                </a:lnTo>
                <a:lnTo>
                  <a:pt x="124841" y="700349"/>
                </a:lnTo>
                <a:lnTo>
                  <a:pt x="112128" y="705506"/>
                </a:lnTo>
                <a:lnTo>
                  <a:pt x="77338" y="720223"/>
                </a:lnTo>
                <a:lnTo>
                  <a:pt x="45300" y="734490"/>
                </a:lnTo>
                <a:lnTo>
                  <a:pt x="18645" y="746800"/>
                </a:lnTo>
                <a:lnTo>
                  <a:pt x="0" y="755645"/>
                </a:lnTo>
                <a:lnTo>
                  <a:pt x="76643" y="848157"/>
                </a:lnTo>
                <a:lnTo>
                  <a:pt x="139471" y="895663"/>
                </a:lnTo>
                <a:lnTo>
                  <a:pt x="222034" y="913165"/>
                </a:lnTo>
                <a:lnTo>
                  <a:pt x="357886" y="915665"/>
                </a:lnTo>
                <a:lnTo>
                  <a:pt x="511500" y="890662"/>
                </a:lnTo>
                <a:lnTo>
                  <a:pt x="623668" y="835655"/>
                </a:lnTo>
                <a:lnTo>
                  <a:pt x="692417" y="780648"/>
                </a:lnTo>
                <a:lnTo>
                  <a:pt x="715772" y="755645"/>
                </a:lnTo>
                <a:lnTo>
                  <a:pt x="697126" y="746800"/>
                </a:lnTo>
                <a:lnTo>
                  <a:pt x="670469" y="734490"/>
                </a:lnTo>
                <a:lnTo>
                  <a:pt x="638428" y="720223"/>
                </a:lnTo>
                <a:lnTo>
                  <a:pt x="603631" y="705506"/>
                </a:lnTo>
                <a:lnTo>
                  <a:pt x="575073" y="693903"/>
                </a:lnTo>
                <a:lnTo>
                  <a:pt x="559442" y="687297"/>
                </a:lnTo>
                <a:lnTo>
                  <a:pt x="522478" y="668866"/>
                </a:lnTo>
                <a:lnTo>
                  <a:pt x="505117" y="656903"/>
                </a:lnTo>
                <a:lnTo>
                  <a:pt x="504444" y="656420"/>
                </a:lnTo>
                <a:lnTo>
                  <a:pt x="501421" y="653893"/>
                </a:lnTo>
                <a:lnTo>
                  <a:pt x="499148" y="651810"/>
                </a:lnTo>
                <a:lnTo>
                  <a:pt x="496544" y="649156"/>
                </a:lnTo>
                <a:lnTo>
                  <a:pt x="496125" y="648610"/>
                </a:lnTo>
                <a:lnTo>
                  <a:pt x="494093" y="646425"/>
                </a:lnTo>
                <a:lnTo>
                  <a:pt x="492633" y="644749"/>
                </a:lnTo>
                <a:lnTo>
                  <a:pt x="490689" y="642209"/>
                </a:lnTo>
                <a:lnTo>
                  <a:pt x="490156" y="641396"/>
                </a:lnTo>
                <a:lnTo>
                  <a:pt x="488505" y="639034"/>
                </a:lnTo>
                <a:lnTo>
                  <a:pt x="482803" y="627058"/>
                </a:lnTo>
                <a:lnTo>
                  <a:pt x="482460" y="626245"/>
                </a:lnTo>
                <a:lnTo>
                  <a:pt x="478337" y="579555"/>
                </a:lnTo>
                <a:lnTo>
                  <a:pt x="478391" y="567357"/>
                </a:lnTo>
                <a:lnTo>
                  <a:pt x="478828" y="559037"/>
                </a:lnTo>
                <a:lnTo>
                  <a:pt x="482930" y="556573"/>
                </a:lnTo>
                <a:lnTo>
                  <a:pt x="504428" y="539487"/>
                </a:lnTo>
                <a:lnTo>
                  <a:pt x="522392" y="513336"/>
                </a:lnTo>
                <a:lnTo>
                  <a:pt x="536922" y="477916"/>
                </a:lnTo>
                <a:lnTo>
                  <a:pt x="548119" y="433027"/>
                </a:lnTo>
                <a:lnTo>
                  <a:pt x="561424" y="422155"/>
                </a:lnTo>
                <a:lnTo>
                  <a:pt x="571553" y="408349"/>
                </a:lnTo>
                <a:lnTo>
                  <a:pt x="578001" y="392342"/>
                </a:lnTo>
                <a:lnTo>
                  <a:pt x="580263" y="374861"/>
                </a:lnTo>
                <a:lnTo>
                  <a:pt x="578877" y="360991"/>
                </a:lnTo>
                <a:lnTo>
                  <a:pt x="574843" y="347923"/>
                </a:lnTo>
                <a:lnTo>
                  <a:pt x="568311" y="335962"/>
                </a:lnTo>
                <a:lnTo>
                  <a:pt x="559574" y="325585"/>
                </a:lnTo>
                <a:lnTo>
                  <a:pt x="559739" y="320696"/>
                </a:lnTo>
                <a:lnTo>
                  <a:pt x="559854" y="314320"/>
                </a:lnTo>
                <a:lnTo>
                  <a:pt x="575066" y="256802"/>
                </a:lnTo>
                <a:lnTo>
                  <a:pt x="582284" y="205563"/>
                </a:lnTo>
                <a:lnTo>
                  <a:pt x="581507" y="160698"/>
                </a:lnTo>
                <a:lnTo>
                  <a:pt x="572734" y="122306"/>
                </a:lnTo>
                <a:lnTo>
                  <a:pt x="536372" y="69655"/>
                </a:lnTo>
                <a:lnTo>
                  <a:pt x="495906" y="48215"/>
                </a:lnTo>
                <a:lnTo>
                  <a:pt x="479755" y="44496"/>
                </a:lnTo>
                <a:lnTo>
                  <a:pt x="463653" y="27726"/>
                </a:lnTo>
                <a:lnTo>
                  <a:pt x="436011" y="10876"/>
                </a:lnTo>
                <a:lnTo>
                  <a:pt x="39465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790869" y="4074654"/>
            <a:ext cx="716280" cy="915669"/>
          </a:xfrm>
          <a:custGeom>
            <a:avLst/>
            <a:gdLst/>
            <a:ahLst/>
            <a:cxnLst/>
            <a:rect l="l" t="t" r="r" b="b"/>
            <a:pathLst>
              <a:path w="716279" h="915670">
                <a:moveTo>
                  <a:pt x="394656" y="0"/>
                </a:moveTo>
                <a:lnTo>
                  <a:pt x="337415" y="1146"/>
                </a:lnTo>
                <a:lnTo>
                  <a:pt x="262115" y="20366"/>
                </a:lnTo>
                <a:lnTo>
                  <a:pt x="208642" y="46875"/>
                </a:lnTo>
                <a:lnTo>
                  <a:pt x="173084" y="79927"/>
                </a:lnTo>
                <a:lnTo>
                  <a:pt x="152289" y="117589"/>
                </a:lnTo>
                <a:lnTo>
                  <a:pt x="143106" y="157930"/>
                </a:lnTo>
                <a:lnTo>
                  <a:pt x="142385" y="199017"/>
                </a:lnTo>
                <a:lnTo>
                  <a:pt x="146973" y="238918"/>
                </a:lnTo>
                <a:lnTo>
                  <a:pt x="153720" y="275700"/>
                </a:lnTo>
                <a:lnTo>
                  <a:pt x="156250" y="288734"/>
                </a:lnTo>
                <a:lnTo>
                  <a:pt x="158505" y="301165"/>
                </a:lnTo>
                <a:lnTo>
                  <a:pt x="160289" y="312760"/>
                </a:lnTo>
                <a:lnTo>
                  <a:pt x="161404" y="323286"/>
                </a:lnTo>
                <a:lnTo>
                  <a:pt x="161442" y="323909"/>
                </a:lnTo>
                <a:lnTo>
                  <a:pt x="161683" y="325509"/>
                </a:lnTo>
                <a:lnTo>
                  <a:pt x="152843" y="336004"/>
                </a:lnTo>
                <a:lnTo>
                  <a:pt x="146297" y="347932"/>
                </a:lnTo>
                <a:lnTo>
                  <a:pt x="142195" y="361029"/>
                </a:lnTo>
                <a:lnTo>
                  <a:pt x="140779" y="374861"/>
                </a:lnTo>
                <a:lnTo>
                  <a:pt x="143566" y="394341"/>
                </a:lnTo>
                <a:lnTo>
                  <a:pt x="151426" y="411767"/>
                </a:lnTo>
                <a:lnTo>
                  <a:pt x="163609" y="426203"/>
                </a:lnTo>
                <a:lnTo>
                  <a:pt x="179362" y="436710"/>
                </a:lnTo>
                <a:lnTo>
                  <a:pt x="180467" y="443670"/>
                </a:lnTo>
                <a:lnTo>
                  <a:pt x="187575" y="480132"/>
                </a:lnTo>
                <a:lnTo>
                  <a:pt x="203366" y="512801"/>
                </a:lnTo>
                <a:lnTo>
                  <a:pt x="221741" y="539008"/>
                </a:lnTo>
                <a:lnTo>
                  <a:pt x="236601" y="556090"/>
                </a:lnTo>
                <a:lnTo>
                  <a:pt x="237213" y="563928"/>
                </a:lnTo>
                <a:lnTo>
                  <a:pt x="237280" y="567351"/>
                </a:lnTo>
                <a:lnTo>
                  <a:pt x="237356" y="579550"/>
                </a:lnTo>
                <a:lnTo>
                  <a:pt x="236906" y="593900"/>
                </a:lnTo>
                <a:lnTo>
                  <a:pt x="223655" y="644146"/>
                </a:lnTo>
                <a:lnTo>
                  <a:pt x="163622" y="684080"/>
                </a:lnTo>
                <a:lnTo>
                  <a:pt x="124841" y="700349"/>
                </a:lnTo>
                <a:lnTo>
                  <a:pt x="112128" y="705506"/>
                </a:lnTo>
                <a:lnTo>
                  <a:pt x="77338" y="720223"/>
                </a:lnTo>
                <a:lnTo>
                  <a:pt x="45300" y="734490"/>
                </a:lnTo>
                <a:lnTo>
                  <a:pt x="18645" y="746800"/>
                </a:lnTo>
                <a:lnTo>
                  <a:pt x="0" y="755645"/>
                </a:lnTo>
                <a:lnTo>
                  <a:pt x="76643" y="848157"/>
                </a:lnTo>
                <a:lnTo>
                  <a:pt x="139471" y="895663"/>
                </a:lnTo>
                <a:lnTo>
                  <a:pt x="222034" y="913165"/>
                </a:lnTo>
                <a:lnTo>
                  <a:pt x="357886" y="915665"/>
                </a:lnTo>
                <a:lnTo>
                  <a:pt x="511500" y="890662"/>
                </a:lnTo>
                <a:lnTo>
                  <a:pt x="623668" y="835655"/>
                </a:lnTo>
                <a:lnTo>
                  <a:pt x="692417" y="780648"/>
                </a:lnTo>
                <a:lnTo>
                  <a:pt x="715772" y="755645"/>
                </a:lnTo>
                <a:lnTo>
                  <a:pt x="697126" y="746800"/>
                </a:lnTo>
                <a:lnTo>
                  <a:pt x="670469" y="734490"/>
                </a:lnTo>
                <a:lnTo>
                  <a:pt x="638428" y="720223"/>
                </a:lnTo>
                <a:lnTo>
                  <a:pt x="603631" y="705506"/>
                </a:lnTo>
                <a:lnTo>
                  <a:pt x="575078" y="693903"/>
                </a:lnTo>
                <a:lnTo>
                  <a:pt x="559447" y="687297"/>
                </a:lnTo>
                <a:lnTo>
                  <a:pt x="522478" y="668866"/>
                </a:lnTo>
                <a:lnTo>
                  <a:pt x="505117" y="656903"/>
                </a:lnTo>
                <a:lnTo>
                  <a:pt x="504444" y="656420"/>
                </a:lnTo>
                <a:lnTo>
                  <a:pt x="501421" y="653893"/>
                </a:lnTo>
                <a:lnTo>
                  <a:pt x="499148" y="651810"/>
                </a:lnTo>
                <a:lnTo>
                  <a:pt x="496544" y="649156"/>
                </a:lnTo>
                <a:lnTo>
                  <a:pt x="496125" y="648610"/>
                </a:lnTo>
                <a:lnTo>
                  <a:pt x="494093" y="646425"/>
                </a:lnTo>
                <a:lnTo>
                  <a:pt x="492633" y="644749"/>
                </a:lnTo>
                <a:lnTo>
                  <a:pt x="490689" y="642209"/>
                </a:lnTo>
                <a:lnTo>
                  <a:pt x="490156" y="641396"/>
                </a:lnTo>
                <a:lnTo>
                  <a:pt x="488505" y="639034"/>
                </a:lnTo>
                <a:lnTo>
                  <a:pt x="482803" y="627058"/>
                </a:lnTo>
                <a:lnTo>
                  <a:pt x="482460" y="626245"/>
                </a:lnTo>
                <a:lnTo>
                  <a:pt x="478337" y="579550"/>
                </a:lnTo>
                <a:lnTo>
                  <a:pt x="478391" y="567351"/>
                </a:lnTo>
                <a:lnTo>
                  <a:pt x="478828" y="559037"/>
                </a:lnTo>
                <a:lnTo>
                  <a:pt x="482930" y="556573"/>
                </a:lnTo>
                <a:lnTo>
                  <a:pt x="504428" y="539487"/>
                </a:lnTo>
                <a:lnTo>
                  <a:pt x="522393" y="513336"/>
                </a:lnTo>
                <a:lnTo>
                  <a:pt x="536928" y="477916"/>
                </a:lnTo>
                <a:lnTo>
                  <a:pt x="548132" y="433027"/>
                </a:lnTo>
                <a:lnTo>
                  <a:pt x="561430" y="422155"/>
                </a:lnTo>
                <a:lnTo>
                  <a:pt x="571555" y="408349"/>
                </a:lnTo>
                <a:lnTo>
                  <a:pt x="578001" y="392342"/>
                </a:lnTo>
                <a:lnTo>
                  <a:pt x="580263" y="374861"/>
                </a:lnTo>
                <a:lnTo>
                  <a:pt x="578877" y="360991"/>
                </a:lnTo>
                <a:lnTo>
                  <a:pt x="574843" y="347923"/>
                </a:lnTo>
                <a:lnTo>
                  <a:pt x="568311" y="335962"/>
                </a:lnTo>
                <a:lnTo>
                  <a:pt x="559574" y="325585"/>
                </a:lnTo>
                <a:lnTo>
                  <a:pt x="559739" y="320696"/>
                </a:lnTo>
                <a:lnTo>
                  <a:pt x="559854" y="314320"/>
                </a:lnTo>
                <a:lnTo>
                  <a:pt x="575066" y="256802"/>
                </a:lnTo>
                <a:lnTo>
                  <a:pt x="582284" y="205563"/>
                </a:lnTo>
                <a:lnTo>
                  <a:pt x="581507" y="160698"/>
                </a:lnTo>
                <a:lnTo>
                  <a:pt x="572734" y="122306"/>
                </a:lnTo>
                <a:lnTo>
                  <a:pt x="536378" y="69655"/>
                </a:lnTo>
                <a:lnTo>
                  <a:pt x="495908" y="48215"/>
                </a:lnTo>
                <a:lnTo>
                  <a:pt x="479755" y="44496"/>
                </a:lnTo>
                <a:lnTo>
                  <a:pt x="463653" y="27726"/>
                </a:lnTo>
                <a:lnTo>
                  <a:pt x="436011" y="10876"/>
                </a:lnTo>
                <a:lnTo>
                  <a:pt x="394656" y="0"/>
                </a:lnTo>
                <a:close/>
              </a:path>
            </a:pathLst>
          </a:custGeom>
          <a:solidFill>
            <a:srgbClr val="6463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412416" y="4074654"/>
            <a:ext cx="716280" cy="915669"/>
          </a:xfrm>
          <a:custGeom>
            <a:avLst/>
            <a:gdLst/>
            <a:ahLst/>
            <a:cxnLst/>
            <a:rect l="l" t="t" r="r" b="b"/>
            <a:pathLst>
              <a:path w="716279" h="915670">
                <a:moveTo>
                  <a:pt x="394655" y="0"/>
                </a:moveTo>
                <a:lnTo>
                  <a:pt x="337415" y="1146"/>
                </a:lnTo>
                <a:lnTo>
                  <a:pt x="262115" y="20366"/>
                </a:lnTo>
                <a:lnTo>
                  <a:pt x="208642" y="46875"/>
                </a:lnTo>
                <a:lnTo>
                  <a:pt x="173084" y="79927"/>
                </a:lnTo>
                <a:lnTo>
                  <a:pt x="152289" y="117589"/>
                </a:lnTo>
                <a:lnTo>
                  <a:pt x="143106" y="157930"/>
                </a:lnTo>
                <a:lnTo>
                  <a:pt x="142385" y="199017"/>
                </a:lnTo>
                <a:lnTo>
                  <a:pt x="146973" y="238918"/>
                </a:lnTo>
                <a:lnTo>
                  <a:pt x="153720" y="275700"/>
                </a:lnTo>
                <a:lnTo>
                  <a:pt x="156250" y="288734"/>
                </a:lnTo>
                <a:lnTo>
                  <a:pt x="158505" y="301165"/>
                </a:lnTo>
                <a:lnTo>
                  <a:pt x="160289" y="312760"/>
                </a:lnTo>
                <a:lnTo>
                  <a:pt x="161404" y="323286"/>
                </a:lnTo>
                <a:lnTo>
                  <a:pt x="161442" y="323909"/>
                </a:lnTo>
                <a:lnTo>
                  <a:pt x="161671" y="325509"/>
                </a:lnTo>
                <a:lnTo>
                  <a:pt x="152837" y="336004"/>
                </a:lnTo>
                <a:lnTo>
                  <a:pt x="146296" y="347932"/>
                </a:lnTo>
                <a:lnTo>
                  <a:pt x="142195" y="361029"/>
                </a:lnTo>
                <a:lnTo>
                  <a:pt x="140779" y="374861"/>
                </a:lnTo>
                <a:lnTo>
                  <a:pt x="143566" y="394341"/>
                </a:lnTo>
                <a:lnTo>
                  <a:pt x="151426" y="411767"/>
                </a:lnTo>
                <a:lnTo>
                  <a:pt x="163609" y="426203"/>
                </a:lnTo>
                <a:lnTo>
                  <a:pt x="179362" y="436710"/>
                </a:lnTo>
                <a:lnTo>
                  <a:pt x="180467" y="443670"/>
                </a:lnTo>
                <a:lnTo>
                  <a:pt x="187575" y="480132"/>
                </a:lnTo>
                <a:lnTo>
                  <a:pt x="203366" y="512801"/>
                </a:lnTo>
                <a:lnTo>
                  <a:pt x="221741" y="539008"/>
                </a:lnTo>
                <a:lnTo>
                  <a:pt x="236601" y="556090"/>
                </a:lnTo>
                <a:lnTo>
                  <a:pt x="237213" y="563928"/>
                </a:lnTo>
                <a:lnTo>
                  <a:pt x="237280" y="567351"/>
                </a:lnTo>
                <a:lnTo>
                  <a:pt x="237356" y="579550"/>
                </a:lnTo>
                <a:lnTo>
                  <a:pt x="236906" y="593900"/>
                </a:lnTo>
                <a:lnTo>
                  <a:pt x="223655" y="644146"/>
                </a:lnTo>
                <a:lnTo>
                  <a:pt x="163622" y="684080"/>
                </a:lnTo>
                <a:lnTo>
                  <a:pt x="124841" y="700349"/>
                </a:lnTo>
                <a:lnTo>
                  <a:pt x="112128" y="705506"/>
                </a:lnTo>
                <a:lnTo>
                  <a:pt x="77338" y="720223"/>
                </a:lnTo>
                <a:lnTo>
                  <a:pt x="45300" y="734490"/>
                </a:lnTo>
                <a:lnTo>
                  <a:pt x="18645" y="746800"/>
                </a:lnTo>
                <a:lnTo>
                  <a:pt x="0" y="755645"/>
                </a:lnTo>
                <a:lnTo>
                  <a:pt x="76643" y="848157"/>
                </a:lnTo>
                <a:lnTo>
                  <a:pt x="139471" y="895663"/>
                </a:lnTo>
                <a:lnTo>
                  <a:pt x="222034" y="913165"/>
                </a:lnTo>
                <a:lnTo>
                  <a:pt x="357886" y="915665"/>
                </a:lnTo>
                <a:lnTo>
                  <a:pt x="511500" y="890662"/>
                </a:lnTo>
                <a:lnTo>
                  <a:pt x="623668" y="835655"/>
                </a:lnTo>
                <a:lnTo>
                  <a:pt x="692417" y="780648"/>
                </a:lnTo>
                <a:lnTo>
                  <a:pt x="715772" y="755645"/>
                </a:lnTo>
                <a:lnTo>
                  <a:pt x="697126" y="746800"/>
                </a:lnTo>
                <a:lnTo>
                  <a:pt x="670469" y="734490"/>
                </a:lnTo>
                <a:lnTo>
                  <a:pt x="638428" y="720223"/>
                </a:lnTo>
                <a:lnTo>
                  <a:pt x="603631" y="705506"/>
                </a:lnTo>
                <a:lnTo>
                  <a:pt x="575067" y="693903"/>
                </a:lnTo>
                <a:lnTo>
                  <a:pt x="559441" y="687297"/>
                </a:lnTo>
                <a:lnTo>
                  <a:pt x="522478" y="668866"/>
                </a:lnTo>
                <a:lnTo>
                  <a:pt x="505117" y="656903"/>
                </a:lnTo>
                <a:lnTo>
                  <a:pt x="504444" y="656420"/>
                </a:lnTo>
                <a:lnTo>
                  <a:pt x="501421" y="653893"/>
                </a:lnTo>
                <a:lnTo>
                  <a:pt x="499148" y="651810"/>
                </a:lnTo>
                <a:lnTo>
                  <a:pt x="496544" y="649156"/>
                </a:lnTo>
                <a:lnTo>
                  <a:pt x="496125" y="648610"/>
                </a:lnTo>
                <a:lnTo>
                  <a:pt x="494093" y="646425"/>
                </a:lnTo>
                <a:lnTo>
                  <a:pt x="492633" y="644749"/>
                </a:lnTo>
                <a:lnTo>
                  <a:pt x="490689" y="642209"/>
                </a:lnTo>
                <a:lnTo>
                  <a:pt x="490156" y="641396"/>
                </a:lnTo>
                <a:lnTo>
                  <a:pt x="488505" y="639034"/>
                </a:lnTo>
                <a:lnTo>
                  <a:pt x="482803" y="627058"/>
                </a:lnTo>
                <a:lnTo>
                  <a:pt x="482460" y="626245"/>
                </a:lnTo>
                <a:lnTo>
                  <a:pt x="478337" y="579550"/>
                </a:lnTo>
                <a:lnTo>
                  <a:pt x="478391" y="567351"/>
                </a:lnTo>
                <a:lnTo>
                  <a:pt x="478828" y="559037"/>
                </a:lnTo>
                <a:lnTo>
                  <a:pt x="482930" y="556573"/>
                </a:lnTo>
                <a:lnTo>
                  <a:pt x="504428" y="539487"/>
                </a:lnTo>
                <a:lnTo>
                  <a:pt x="522392" y="513336"/>
                </a:lnTo>
                <a:lnTo>
                  <a:pt x="536922" y="477916"/>
                </a:lnTo>
                <a:lnTo>
                  <a:pt x="548119" y="433027"/>
                </a:lnTo>
                <a:lnTo>
                  <a:pt x="561424" y="422155"/>
                </a:lnTo>
                <a:lnTo>
                  <a:pt x="571553" y="408349"/>
                </a:lnTo>
                <a:lnTo>
                  <a:pt x="578001" y="392342"/>
                </a:lnTo>
                <a:lnTo>
                  <a:pt x="580263" y="374861"/>
                </a:lnTo>
                <a:lnTo>
                  <a:pt x="578877" y="360991"/>
                </a:lnTo>
                <a:lnTo>
                  <a:pt x="574843" y="347923"/>
                </a:lnTo>
                <a:lnTo>
                  <a:pt x="568311" y="335962"/>
                </a:lnTo>
                <a:lnTo>
                  <a:pt x="559574" y="325585"/>
                </a:lnTo>
                <a:lnTo>
                  <a:pt x="559739" y="320696"/>
                </a:lnTo>
                <a:lnTo>
                  <a:pt x="559854" y="314320"/>
                </a:lnTo>
                <a:lnTo>
                  <a:pt x="575066" y="256802"/>
                </a:lnTo>
                <a:lnTo>
                  <a:pt x="582284" y="205563"/>
                </a:lnTo>
                <a:lnTo>
                  <a:pt x="581507" y="160698"/>
                </a:lnTo>
                <a:lnTo>
                  <a:pt x="572734" y="122306"/>
                </a:lnTo>
                <a:lnTo>
                  <a:pt x="536372" y="69655"/>
                </a:lnTo>
                <a:lnTo>
                  <a:pt x="495901" y="48215"/>
                </a:lnTo>
                <a:lnTo>
                  <a:pt x="479742" y="44496"/>
                </a:lnTo>
                <a:lnTo>
                  <a:pt x="463646" y="27726"/>
                </a:lnTo>
                <a:lnTo>
                  <a:pt x="436008" y="10876"/>
                </a:lnTo>
                <a:lnTo>
                  <a:pt x="394655" y="0"/>
                </a:lnTo>
                <a:close/>
              </a:path>
            </a:pathLst>
          </a:custGeom>
          <a:solidFill>
            <a:srgbClr val="6463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983561" y="4074654"/>
            <a:ext cx="716280" cy="915669"/>
          </a:xfrm>
          <a:custGeom>
            <a:avLst/>
            <a:gdLst/>
            <a:ahLst/>
            <a:cxnLst/>
            <a:rect l="l" t="t" r="r" b="b"/>
            <a:pathLst>
              <a:path w="716279" h="915670">
                <a:moveTo>
                  <a:pt x="394656" y="0"/>
                </a:moveTo>
                <a:lnTo>
                  <a:pt x="337415" y="1146"/>
                </a:lnTo>
                <a:lnTo>
                  <a:pt x="262115" y="20366"/>
                </a:lnTo>
                <a:lnTo>
                  <a:pt x="208642" y="46875"/>
                </a:lnTo>
                <a:lnTo>
                  <a:pt x="173084" y="79927"/>
                </a:lnTo>
                <a:lnTo>
                  <a:pt x="152289" y="117589"/>
                </a:lnTo>
                <a:lnTo>
                  <a:pt x="143106" y="157930"/>
                </a:lnTo>
                <a:lnTo>
                  <a:pt x="142385" y="199017"/>
                </a:lnTo>
                <a:lnTo>
                  <a:pt x="146973" y="238918"/>
                </a:lnTo>
                <a:lnTo>
                  <a:pt x="153720" y="275700"/>
                </a:lnTo>
                <a:lnTo>
                  <a:pt x="156250" y="288734"/>
                </a:lnTo>
                <a:lnTo>
                  <a:pt x="158505" y="301165"/>
                </a:lnTo>
                <a:lnTo>
                  <a:pt x="160289" y="312760"/>
                </a:lnTo>
                <a:lnTo>
                  <a:pt x="161404" y="323286"/>
                </a:lnTo>
                <a:lnTo>
                  <a:pt x="161442" y="323909"/>
                </a:lnTo>
                <a:lnTo>
                  <a:pt x="161671" y="325509"/>
                </a:lnTo>
                <a:lnTo>
                  <a:pt x="152837" y="336004"/>
                </a:lnTo>
                <a:lnTo>
                  <a:pt x="146296" y="347932"/>
                </a:lnTo>
                <a:lnTo>
                  <a:pt x="142195" y="361029"/>
                </a:lnTo>
                <a:lnTo>
                  <a:pt x="140779" y="374861"/>
                </a:lnTo>
                <a:lnTo>
                  <a:pt x="143566" y="394341"/>
                </a:lnTo>
                <a:lnTo>
                  <a:pt x="151426" y="411767"/>
                </a:lnTo>
                <a:lnTo>
                  <a:pt x="163609" y="426203"/>
                </a:lnTo>
                <a:lnTo>
                  <a:pt x="179362" y="436710"/>
                </a:lnTo>
                <a:lnTo>
                  <a:pt x="180467" y="443670"/>
                </a:lnTo>
                <a:lnTo>
                  <a:pt x="187575" y="480132"/>
                </a:lnTo>
                <a:lnTo>
                  <a:pt x="203366" y="512801"/>
                </a:lnTo>
                <a:lnTo>
                  <a:pt x="221741" y="539008"/>
                </a:lnTo>
                <a:lnTo>
                  <a:pt x="236601" y="556090"/>
                </a:lnTo>
                <a:lnTo>
                  <a:pt x="237213" y="563928"/>
                </a:lnTo>
                <a:lnTo>
                  <a:pt x="237280" y="567351"/>
                </a:lnTo>
                <a:lnTo>
                  <a:pt x="237356" y="579550"/>
                </a:lnTo>
                <a:lnTo>
                  <a:pt x="236906" y="593900"/>
                </a:lnTo>
                <a:lnTo>
                  <a:pt x="223655" y="644146"/>
                </a:lnTo>
                <a:lnTo>
                  <a:pt x="163622" y="684080"/>
                </a:lnTo>
                <a:lnTo>
                  <a:pt x="124841" y="700349"/>
                </a:lnTo>
                <a:lnTo>
                  <a:pt x="112128" y="705506"/>
                </a:lnTo>
                <a:lnTo>
                  <a:pt x="77338" y="720223"/>
                </a:lnTo>
                <a:lnTo>
                  <a:pt x="45300" y="734490"/>
                </a:lnTo>
                <a:lnTo>
                  <a:pt x="18645" y="746800"/>
                </a:lnTo>
                <a:lnTo>
                  <a:pt x="0" y="755645"/>
                </a:lnTo>
                <a:lnTo>
                  <a:pt x="76643" y="848157"/>
                </a:lnTo>
                <a:lnTo>
                  <a:pt x="139471" y="895663"/>
                </a:lnTo>
                <a:lnTo>
                  <a:pt x="222034" y="913165"/>
                </a:lnTo>
                <a:lnTo>
                  <a:pt x="357886" y="915665"/>
                </a:lnTo>
                <a:lnTo>
                  <a:pt x="511500" y="890662"/>
                </a:lnTo>
                <a:lnTo>
                  <a:pt x="623668" y="835655"/>
                </a:lnTo>
                <a:lnTo>
                  <a:pt x="692417" y="780648"/>
                </a:lnTo>
                <a:lnTo>
                  <a:pt x="715772" y="755645"/>
                </a:lnTo>
                <a:lnTo>
                  <a:pt x="697126" y="746800"/>
                </a:lnTo>
                <a:lnTo>
                  <a:pt x="670469" y="734490"/>
                </a:lnTo>
                <a:lnTo>
                  <a:pt x="638428" y="720223"/>
                </a:lnTo>
                <a:lnTo>
                  <a:pt x="603631" y="705506"/>
                </a:lnTo>
                <a:lnTo>
                  <a:pt x="575073" y="693903"/>
                </a:lnTo>
                <a:lnTo>
                  <a:pt x="559442" y="687297"/>
                </a:lnTo>
                <a:lnTo>
                  <a:pt x="522478" y="668866"/>
                </a:lnTo>
                <a:lnTo>
                  <a:pt x="505117" y="656903"/>
                </a:lnTo>
                <a:lnTo>
                  <a:pt x="504444" y="656420"/>
                </a:lnTo>
                <a:lnTo>
                  <a:pt x="501421" y="653893"/>
                </a:lnTo>
                <a:lnTo>
                  <a:pt x="499148" y="651810"/>
                </a:lnTo>
                <a:lnTo>
                  <a:pt x="496544" y="649156"/>
                </a:lnTo>
                <a:lnTo>
                  <a:pt x="496125" y="648610"/>
                </a:lnTo>
                <a:lnTo>
                  <a:pt x="494093" y="646425"/>
                </a:lnTo>
                <a:lnTo>
                  <a:pt x="492633" y="644749"/>
                </a:lnTo>
                <a:lnTo>
                  <a:pt x="490689" y="642209"/>
                </a:lnTo>
                <a:lnTo>
                  <a:pt x="490156" y="641396"/>
                </a:lnTo>
                <a:lnTo>
                  <a:pt x="488505" y="639034"/>
                </a:lnTo>
                <a:lnTo>
                  <a:pt x="482803" y="627058"/>
                </a:lnTo>
                <a:lnTo>
                  <a:pt x="482460" y="626245"/>
                </a:lnTo>
                <a:lnTo>
                  <a:pt x="478337" y="579550"/>
                </a:lnTo>
                <a:lnTo>
                  <a:pt x="478391" y="567351"/>
                </a:lnTo>
                <a:lnTo>
                  <a:pt x="478828" y="559037"/>
                </a:lnTo>
                <a:lnTo>
                  <a:pt x="482930" y="556573"/>
                </a:lnTo>
                <a:lnTo>
                  <a:pt x="504428" y="539487"/>
                </a:lnTo>
                <a:lnTo>
                  <a:pt x="522392" y="513336"/>
                </a:lnTo>
                <a:lnTo>
                  <a:pt x="536922" y="477916"/>
                </a:lnTo>
                <a:lnTo>
                  <a:pt x="548119" y="433027"/>
                </a:lnTo>
                <a:lnTo>
                  <a:pt x="561424" y="422155"/>
                </a:lnTo>
                <a:lnTo>
                  <a:pt x="571553" y="408349"/>
                </a:lnTo>
                <a:lnTo>
                  <a:pt x="578001" y="392342"/>
                </a:lnTo>
                <a:lnTo>
                  <a:pt x="580263" y="374861"/>
                </a:lnTo>
                <a:lnTo>
                  <a:pt x="578877" y="360991"/>
                </a:lnTo>
                <a:lnTo>
                  <a:pt x="574843" y="347923"/>
                </a:lnTo>
                <a:lnTo>
                  <a:pt x="568311" y="335962"/>
                </a:lnTo>
                <a:lnTo>
                  <a:pt x="559574" y="325585"/>
                </a:lnTo>
                <a:lnTo>
                  <a:pt x="559739" y="320696"/>
                </a:lnTo>
                <a:lnTo>
                  <a:pt x="559854" y="314320"/>
                </a:lnTo>
                <a:lnTo>
                  <a:pt x="575066" y="256802"/>
                </a:lnTo>
                <a:lnTo>
                  <a:pt x="582284" y="205563"/>
                </a:lnTo>
                <a:lnTo>
                  <a:pt x="581507" y="160698"/>
                </a:lnTo>
                <a:lnTo>
                  <a:pt x="572734" y="122306"/>
                </a:lnTo>
                <a:lnTo>
                  <a:pt x="536372" y="69655"/>
                </a:lnTo>
                <a:lnTo>
                  <a:pt x="495906" y="48215"/>
                </a:lnTo>
                <a:lnTo>
                  <a:pt x="479755" y="44496"/>
                </a:lnTo>
                <a:lnTo>
                  <a:pt x="463653" y="27726"/>
                </a:lnTo>
                <a:lnTo>
                  <a:pt x="436011" y="10876"/>
                </a:lnTo>
                <a:lnTo>
                  <a:pt x="394656" y="0"/>
                </a:lnTo>
                <a:close/>
              </a:path>
            </a:pathLst>
          </a:custGeom>
          <a:solidFill>
            <a:srgbClr val="6463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114961" y="2122429"/>
            <a:ext cx="716280" cy="915669"/>
          </a:xfrm>
          <a:custGeom>
            <a:avLst/>
            <a:gdLst/>
            <a:ahLst/>
            <a:cxnLst/>
            <a:rect l="l" t="t" r="r" b="b"/>
            <a:pathLst>
              <a:path w="716279" h="915669">
                <a:moveTo>
                  <a:pt x="394656" y="0"/>
                </a:moveTo>
                <a:lnTo>
                  <a:pt x="337415" y="1146"/>
                </a:lnTo>
                <a:lnTo>
                  <a:pt x="262115" y="20366"/>
                </a:lnTo>
                <a:lnTo>
                  <a:pt x="208642" y="46875"/>
                </a:lnTo>
                <a:lnTo>
                  <a:pt x="173084" y="79927"/>
                </a:lnTo>
                <a:lnTo>
                  <a:pt x="152289" y="117589"/>
                </a:lnTo>
                <a:lnTo>
                  <a:pt x="143106" y="157930"/>
                </a:lnTo>
                <a:lnTo>
                  <a:pt x="142385" y="199017"/>
                </a:lnTo>
                <a:lnTo>
                  <a:pt x="146973" y="238918"/>
                </a:lnTo>
                <a:lnTo>
                  <a:pt x="153720" y="275700"/>
                </a:lnTo>
                <a:lnTo>
                  <a:pt x="156250" y="288734"/>
                </a:lnTo>
                <a:lnTo>
                  <a:pt x="158505" y="301165"/>
                </a:lnTo>
                <a:lnTo>
                  <a:pt x="160289" y="312760"/>
                </a:lnTo>
                <a:lnTo>
                  <a:pt x="161404" y="323286"/>
                </a:lnTo>
                <a:lnTo>
                  <a:pt x="161442" y="323909"/>
                </a:lnTo>
                <a:lnTo>
                  <a:pt x="161671" y="325509"/>
                </a:lnTo>
                <a:lnTo>
                  <a:pt x="152837" y="336004"/>
                </a:lnTo>
                <a:lnTo>
                  <a:pt x="146296" y="347932"/>
                </a:lnTo>
                <a:lnTo>
                  <a:pt x="142195" y="361029"/>
                </a:lnTo>
                <a:lnTo>
                  <a:pt x="140779" y="374861"/>
                </a:lnTo>
                <a:lnTo>
                  <a:pt x="143566" y="394341"/>
                </a:lnTo>
                <a:lnTo>
                  <a:pt x="151426" y="411767"/>
                </a:lnTo>
                <a:lnTo>
                  <a:pt x="163609" y="426203"/>
                </a:lnTo>
                <a:lnTo>
                  <a:pt x="179362" y="436710"/>
                </a:lnTo>
                <a:lnTo>
                  <a:pt x="180467" y="443670"/>
                </a:lnTo>
                <a:lnTo>
                  <a:pt x="187575" y="480132"/>
                </a:lnTo>
                <a:lnTo>
                  <a:pt x="203366" y="512801"/>
                </a:lnTo>
                <a:lnTo>
                  <a:pt x="221741" y="539008"/>
                </a:lnTo>
                <a:lnTo>
                  <a:pt x="236601" y="556090"/>
                </a:lnTo>
                <a:lnTo>
                  <a:pt x="237213" y="563928"/>
                </a:lnTo>
                <a:lnTo>
                  <a:pt x="237280" y="567351"/>
                </a:lnTo>
                <a:lnTo>
                  <a:pt x="237356" y="579550"/>
                </a:lnTo>
                <a:lnTo>
                  <a:pt x="236906" y="593900"/>
                </a:lnTo>
                <a:lnTo>
                  <a:pt x="223655" y="644146"/>
                </a:lnTo>
                <a:lnTo>
                  <a:pt x="163622" y="684080"/>
                </a:lnTo>
                <a:lnTo>
                  <a:pt x="124841" y="700349"/>
                </a:lnTo>
                <a:lnTo>
                  <a:pt x="112128" y="705506"/>
                </a:lnTo>
                <a:lnTo>
                  <a:pt x="77338" y="720223"/>
                </a:lnTo>
                <a:lnTo>
                  <a:pt x="45300" y="734490"/>
                </a:lnTo>
                <a:lnTo>
                  <a:pt x="18645" y="746800"/>
                </a:lnTo>
                <a:lnTo>
                  <a:pt x="0" y="755645"/>
                </a:lnTo>
                <a:lnTo>
                  <a:pt x="76643" y="848157"/>
                </a:lnTo>
                <a:lnTo>
                  <a:pt x="139471" y="895663"/>
                </a:lnTo>
                <a:lnTo>
                  <a:pt x="222034" y="913165"/>
                </a:lnTo>
                <a:lnTo>
                  <a:pt x="357886" y="915665"/>
                </a:lnTo>
                <a:lnTo>
                  <a:pt x="511500" y="890662"/>
                </a:lnTo>
                <a:lnTo>
                  <a:pt x="623668" y="835655"/>
                </a:lnTo>
                <a:lnTo>
                  <a:pt x="692417" y="780648"/>
                </a:lnTo>
                <a:lnTo>
                  <a:pt x="715772" y="755645"/>
                </a:lnTo>
                <a:lnTo>
                  <a:pt x="697126" y="746800"/>
                </a:lnTo>
                <a:lnTo>
                  <a:pt x="670469" y="734490"/>
                </a:lnTo>
                <a:lnTo>
                  <a:pt x="638428" y="720223"/>
                </a:lnTo>
                <a:lnTo>
                  <a:pt x="603631" y="705506"/>
                </a:lnTo>
                <a:lnTo>
                  <a:pt x="575073" y="693903"/>
                </a:lnTo>
                <a:lnTo>
                  <a:pt x="559442" y="687297"/>
                </a:lnTo>
                <a:lnTo>
                  <a:pt x="522478" y="668866"/>
                </a:lnTo>
                <a:lnTo>
                  <a:pt x="505117" y="656903"/>
                </a:lnTo>
                <a:lnTo>
                  <a:pt x="504444" y="656420"/>
                </a:lnTo>
                <a:lnTo>
                  <a:pt x="501421" y="653893"/>
                </a:lnTo>
                <a:lnTo>
                  <a:pt x="499148" y="651810"/>
                </a:lnTo>
                <a:lnTo>
                  <a:pt x="496544" y="649156"/>
                </a:lnTo>
                <a:lnTo>
                  <a:pt x="496125" y="648610"/>
                </a:lnTo>
                <a:lnTo>
                  <a:pt x="494093" y="646425"/>
                </a:lnTo>
                <a:lnTo>
                  <a:pt x="492633" y="644749"/>
                </a:lnTo>
                <a:lnTo>
                  <a:pt x="490689" y="642209"/>
                </a:lnTo>
                <a:lnTo>
                  <a:pt x="490156" y="641396"/>
                </a:lnTo>
                <a:lnTo>
                  <a:pt x="488505" y="639034"/>
                </a:lnTo>
                <a:lnTo>
                  <a:pt x="482803" y="627058"/>
                </a:lnTo>
                <a:lnTo>
                  <a:pt x="482460" y="626245"/>
                </a:lnTo>
                <a:lnTo>
                  <a:pt x="478337" y="579550"/>
                </a:lnTo>
                <a:lnTo>
                  <a:pt x="478391" y="567351"/>
                </a:lnTo>
                <a:lnTo>
                  <a:pt x="478828" y="559037"/>
                </a:lnTo>
                <a:lnTo>
                  <a:pt x="482930" y="556573"/>
                </a:lnTo>
                <a:lnTo>
                  <a:pt x="504428" y="539487"/>
                </a:lnTo>
                <a:lnTo>
                  <a:pt x="522392" y="513336"/>
                </a:lnTo>
                <a:lnTo>
                  <a:pt x="536922" y="477916"/>
                </a:lnTo>
                <a:lnTo>
                  <a:pt x="548119" y="433027"/>
                </a:lnTo>
                <a:lnTo>
                  <a:pt x="561424" y="422155"/>
                </a:lnTo>
                <a:lnTo>
                  <a:pt x="571553" y="408349"/>
                </a:lnTo>
                <a:lnTo>
                  <a:pt x="578001" y="392342"/>
                </a:lnTo>
                <a:lnTo>
                  <a:pt x="580263" y="374861"/>
                </a:lnTo>
                <a:lnTo>
                  <a:pt x="578877" y="360991"/>
                </a:lnTo>
                <a:lnTo>
                  <a:pt x="574843" y="347923"/>
                </a:lnTo>
                <a:lnTo>
                  <a:pt x="568311" y="335962"/>
                </a:lnTo>
                <a:lnTo>
                  <a:pt x="559574" y="325585"/>
                </a:lnTo>
                <a:lnTo>
                  <a:pt x="559739" y="320696"/>
                </a:lnTo>
                <a:lnTo>
                  <a:pt x="559854" y="314320"/>
                </a:lnTo>
                <a:lnTo>
                  <a:pt x="575066" y="256802"/>
                </a:lnTo>
                <a:lnTo>
                  <a:pt x="582284" y="205563"/>
                </a:lnTo>
                <a:lnTo>
                  <a:pt x="581507" y="160698"/>
                </a:lnTo>
                <a:lnTo>
                  <a:pt x="572734" y="122306"/>
                </a:lnTo>
                <a:lnTo>
                  <a:pt x="536372" y="69655"/>
                </a:lnTo>
                <a:lnTo>
                  <a:pt x="495906" y="48215"/>
                </a:lnTo>
                <a:lnTo>
                  <a:pt x="479755" y="44496"/>
                </a:lnTo>
                <a:lnTo>
                  <a:pt x="463653" y="27726"/>
                </a:lnTo>
                <a:lnTo>
                  <a:pt x="436011" y="10876"/>
                </a:lnTo>
                <a:lnTo>
                  <a:pt x="394656" y="0"/>
                </a:lnTo>
                <a:close/>
              </a:path>
            </a:pathLst>
          </a:custGeom>
          <a:solidFill>
            <a:srgbClr val="6463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556506" y="4074654"/>
            <a:ext cx="716280" cy="915669"/>
          </a:xfrm>
          <a:custGeom>
            <a:avLst/>
            <a:gdLst/>
            <a:ahLst/>
            <a:cxnLst/>
            <a:rect l="l" t="t" r="r" b="b"/>
            <a:pathLst>
              <a:path w="716279" h="915670">
                <a:moveTo>
                  <a:pt x="394655" y="0"/>
                </a:moveTo>
                <a:lnTo>
                  <a:pt x="337415" y="1146"/>
                </a:lnTo>
                <a:lnTo>
                  <a:pt x="262115" y="20366"/>
                </a:lnTo>
                <a:lnTo>
                  <a:pt x="208642" y="46875"/>
                </a:lnTo>
                <a:lnTo>
                  <a:pt x="173082" y="79927"/>
                </a:lnTo>
                <a:lnTo>
                  <a:pt x="152285" y="117589"/>
                </a:lnTo>
                <a:lnTo>
                  <a:pt x="143101" y="157930"/>
                </a:lnTo>
                <a:lnTo>
                  <a:pt x="142379" y="199017"/>
                </a:lnTo>
                <a:lnTo>
                  <a:pt x="146969" y="238918"/>
                </a:lnTo>
                <a:lnTo>
                  <a:pt x="153720" y="275700"/>
                </a:lnTo>
                <a:lnTo>
                  <a:pt x="156250" y="288734"/>
                </a:lnTo>
                <a:lnTo>
                  <a:pt x="158505" y="301165"/>
                </a:lnTo>
                <a:lnTo>
                  <a:pt x="160289" y="312760"/>
                </a:lnTo>
                <a:lnTo>
                  <a:pt x="161404" y="323286"/>
                </a:lnTo>
                <a:lnTo>
                  <a:pt x="161442" y="323909"/>
                </a:lnTo>
                <a:lnTo>
                  <a:pt x="161671" y="325509"/>
                </a:lnTo>
                <a:lnTo>
                  <a:pt x="152837" y="336004"/>
                </a:lnTo>
                <a:lnTo>
                  <a:pt x="146296" y="347932"/>
                </a:lnTo>
                <a:lnTo>
                  <a:pt x="142195" y="361029"/>
                </a:lnTo>
                <a:lnTo>
                  <a:pt x="140779" y="374861"/>
                </a:lnTo>
                <a:lnTo>
                  <a:pt x="143566" y="394341"/>
                </a:lnTo>
                <a:lnTo>
                  <a:pt x="151426" y="411767"/>
                </a:lnTo>
                <a:lnTo>
                  <a:pt x="163609" y="426203"/>
                </a:lnTo>
                <a:lnTo>
                  <a:pt x="179362" y="436710"/>
                </a:lnTo>
                <a:lnTo>
                  <a:pt x="180467" y="443670"/>
                </a:lnTo>
                <a:lnTo>
                  <a:pt x="187575" y="480132"/>
                </a:lnTo>
                <a:lnTo>
                  <a:pt x="203366" y="512801"/>
                </a:lnTo>
                <a:lnTo>
                  <a:pt x="221741" y="539008"/>
                </a:lnTo>
                <a:lnTo>
                  <a:pt x="236601" y="556090"/>
                </a:lnTo>
                <a:lnTo>
                  <a:pt x="237213" y="563928"/>
                </a:lnTo>
                <a:lnTo>
                  <a:pt x="237280" y="567351"/>
                </a:lnTo>
                <a:lnTo>
                  <a:pt x="237356" y="579550"/>
                </a:lnTo>
                <a:lnTo>
                  <a:pt x="236906" y="593900"/>
                </a:lnTo>
                <a:lnTo>
                  <a:pt x="223655" y="644146"/>
                </a:lnTo>
                <a:lnTo>
                  <a:pt x="163622" y="684080"/>
                </a:lnTo>
                <a:lnTo>
                  <a:pt x="124841" y="700349"/>
                </a:lnTo>
                <a:lnTo>
                  <a:pt x="112128" y="705506"/>
                </a:lnTo>
                <a:lnTo>
                  <a:pt x="77338" y="720223"/>
                </a:lnTo>
                <a:lnTo>
                  <a:pt x="45300" y="734490"/>
                </a:lnTo>
                <a:lnTo>
                  <a:pt x="18645" y="746800"/>
                </a:lnTo>
                <a:lnTo>
                  <a:pt x="0" y="755645"/>
                </a:lnTo>
                <a:lnTo>
                  <a:pt x="76643" y="848157"/>
                </a:lnTo>
                <a:lnTo>
                  <a:pt x="139471" y="895663"/>
                </a:lnTo>
                <a:lnTo>
                  <a:pt x="222034" y="913165"/>
                </a:lnTo>
                <a:lnTo>
                  <a:pt x="357886" y="915665"/>
                </a:lnTo>
                <a:lnTo>
                  <a:pt x="511500" y="890662"/>
                </a:lnTo>
                <a:lnTo>
                  <a:pt x="623668" y="835655"/>
                </a:lnTo>
                <a:lnTo>
                  <a:pt x="692417" y="780648"/>
                </a:lnTo>
                <a:lnTo>
                  <a:pt x="715772" y="755645"/>
                </a:lnTo>
                <a:lnTo>
                  <a:pt x="697126" y="746800"/>
                </a:lnTo>
                <a:lnTo>
                  <a:pt x="670469" y="734490"/>
                </a:lnTo>
                <a:lnTo>
                  <a:pt x="638428" y="720223"/>
                </a:lnTo>
                <a:lnTo>
                  <a:pt x="603631" y="705506"/>
                </a:lnTo>
                <a:lnTo>
                  <a:pt x="575067" y="693903"/>
                </a:lnTo>
                <a:lnTo>
                  <a:pt x="559441" y="687297"/>
                </a:lnTo>
                <a:lnTo>
                  <a:pt x="522478" y="668866"/>
                </a:lnTo>
                <a:lnTo>
                  <a:pt x="505117" y="656903"/>
                </a:lnTo>
                <a:lnTo>
                  <a:pt x="504444" y="656420"/>
                </a:lnTo>
                <a:lnTo>
                  <a:pt x="501421" y="653893"/>
                </a:lnTo>
                <a:lnTo>
                  <a:pt x="499148" y="651810"/>
                </a:lnTo>
                <a:lnTo>
                  <a:pt x="496544" y="649156"/>
                </a:lnTo>
                <a:lnTo>
                  <a:pt x="496125" y="648610"/>
                </a:lnTo>
                <a:lnTo>
                  <a:pt x="494093" y="646425"/>
                </a:lnTo>
                <a:lnTo>
                  <a:pt x="492633" y="644749"/>
                </a:lnTo>
                <a:lnTo>
                  <a:pt x="490689" y="642209"/>
                </a:lnTo>
                <a:lnTo>
                  <a:pt x="490156" y="641396"/>
                </a:lnTo>
                <a:lnTo>
                  <a:pt x="488505" y="639034"/>
                </a:lnTo>
                <a:lnTo>
                  <a:pt x="482803" y="627058"/>
                </a:lnTo>
                <a:lnTo>
                  <a:pt x="482460" y="626245"/>
                </a:lnTo>
                <a:lnTo>
                  <a:pt x="478337" y="579550"/>
                </a:lnTo>
                <a:lnTo>
                  <a:pt x="478391" y="567351"/>
                </a:lnTo>
                <a:lnTo>
                  <a:pt x="478828" y="559037"/>
                </a:lnTo>
                <a:lnTo>
                  <a:pt x="482930" y="556573"/>
                </a:lnTo>
                <a:lnTo>
                  <a:pt x="504428" y="539487"/>
                </a:lnTo>
                <a:lnTo>
                  <a:pt x="522392" y="513336"/>
                </a:lnTo>
                <a:lnTo>
                  <a:pt x="536922" y="477916"/>
                </a:lnTo>
                <a:lnTo>
                  <a:pt x="548119" y="433027"/>
                </a:lnTo>
                <a:lnTo>
                  <a:pt x="561422" y="422155"/>
                </a:lnTo>
                <a:lnTo>
                  <a:pt x="571547" y="408349"/>
                </a:lnTo>
                <a:lnTo>
                  <a:pt x="577990" y="392342"/>
                </a:lnTo>
                <a:lnTo>
                  <a:pt x="580250" y="374861"/>
                </a:lnTo>
                <a:lnTo>
                  <a:pt x="578866" y="360991"/>
                </a:lnTo>
                <a:lnTo>
                  <a:pt x="574836" y="347923"/>
                </a:lnTo>
                <a:lnTo>
                  <a:pt x="568309" y="335962"/>
                </a:lnTo>
                <a:lnTo>
                  <a:pt x="559574" y="325585"/>
                </a:lnTo>
                <a:lnTo>
                  <a:pt x="559739" y="320696"/>
                </a:lnTo>
                <a:lnTo>
                  <a:pt x="559854" y="314320"/>
                </a:lnTo>
                <a:lnTo>
                  <a:pt x="575066" y="256802"/>
                </a:lnTo>
                <a:lnTo>
                  <a:pt x="582283" y="205563"/>
                </a:lnTo>
                <a:lnTo>
                  <a:pt x="581504" y="160698"/>
                </a:lnTo>
                <a:lnTo>
                  <a:pt x="572728" y="122306"/>
                </a:lnTo>
                <a:lnTo>
                  <a:pt x="536367" y="69655"/>
                </a:lnTo>
                <a:lnTo>
                  <a:pt x="495901" y="48215"/>
                </a:lnTo>
                <a:lnTo>
                  <a:pt x="479742" y="44496"/>
                </a:lnTo>
                <a:lnTo>
                  <a:pt x="463646" y="27726"/>
                </a:lnTo>
                <a:lnTo>
                  <a:pt x="436008" y="10876"/>
                </a:lnTo>
                <a:lnTo>
                  <a:pt x="394655" y="0"/>
                </a:lnTo>
                <a:close/>
              </a:path>
            </a:pathLst>
          </a:custGeom>
          <a:solidFill>
            <a:srgbClr val="6463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172652" y="4074654"/>
            <a:ext cx="716280" cy="915669"/>
          </a:xfrm>
          <a:custGeom>
            <a:avLst/>
            <a:gdLst/>
            <a:ahLst/>
            <a:cxnLst/>
            <a:rect l="l" t="t" r="r" b="b"/>
            <a:pathLst>
              <a:path w="716280" h="915670">
                <a:moveTo>
                  <a:pt x="394655" y="0"/>
                </a:moveTo>
                <a:lnTo>
                  <a:pt x="337415" y="1146"/>
                </a:lnTo>
                <a:lnTo>
                  <a:pt x="262115" y="20366"/>
                </a:lnTo>
                <a:lnTo>
                  <a:pt x="208642" y="46875"/>
                </a:lnTo>
                <a:lnTo>
                  <a:pt x="173084" y="79927"/>
                </a:lnTo>
                <a:lnTo>
                  <a:pt x="152289" y="117589"/>
                </a:lnTo>
                <a:lnTo>
                  <a:pt x="143106" y="157930"/>
                </a:lnTo>
                <a:lnTo>
                  <a:pt x="142385" y="199017"/>
                </a:lnTo>
                <a:lnTo>
                  <a:pt x="146973" y="238918"/>
                </a:lnTo>
                <a:lnTo>
                  <a:pt x="153720" y="275700"/>
                </a:lnTo>
                <a:lnTo>
                  <a:pt x="156250" y="288734"/>
                </a:lnTo>
                <a:lnTo>
                  <a:pt x="158505" y="301165"/>
                </a:lnTo>
                <a:lnTo>
                  <a:pt x="160289" y="312760"/>
                </a:lnTo>
                <a:lnTo>
                  <a:pt x="161404" y="323286"/>
                </a:lnTo>
                <a:lnTo>
                  <a:pt x="161442" y="323909"/>
                </a:lnTo>
                <a:lnTo>
                  <a:pt x="161671" y="325509"/>
                </a:lnTo>
                <a:lnTo>
                  <a:pt x="152837" y="336004"/>
                </a:lnTo>
                <a:lnTo>
                  <a:pt x="146296" y="347932"/>
                </a:lnTo>
                <a:lnTo>
                  <a:pt x="142195" y="361029"/>
                </a:lnTo>
                <a:lnTo>
                  <a:pt x="140779" y="374861"/>
                </a:lnTo>
                <a:lnTo>
                  <a:pt x="143566" y="394341"/>
                </a:lnTo>
                <a:lnTo>
                  <a:pt x="151426" y="411767"/>
                </a:lnTo>
                <a:lnTo>
                  <a:pt x="163609" y="426203"/>
                </a:lnTo>
                <a:lnTo>
                  <a:pt x="179362" y="436710"/>
                </a:lnTo>
                <a:lnTo>
                  <a:pt x="180467" y="443670"/>
                </a:lnTo>
                <a:lnTo>
                  <a:pt x="187575" y="480132"/>
                </a:lnTo>
                <a:lnTo>
                  <a:pt x="203366" y="512801"/>
                </a:lnTo>
                <a:lnTo>
                  <a:pt x="221741" y="539008"/>
                </a:lnTo>
                <a:lnTo>
                  <a:pt x="236601" y="556090"/>
                </a:lnTo>
                <a:lnTo>
                  <a:pt x="237213" y="563928"/>
                </a:lnTo>
                <a:lnTo>
                  <a:pt x="237280" y="567351"/>
                </a:lnTo>
                <a:lnTo>
                  <a:pt x="237356" y="579550"/>
                </a:lnTo>
                <a:lnTo>
                  <a:pt x="236906" y="593900"/>
                </a:lnTo>
                <a:lnTo>
                  <a:pt x="223655" y="644146"/>
                </a:lnTo>
                <a:lnTo>
                  <a:pt x="163622" y="684080"/>
                </a:lnTo>
                <a:lnTo>
                  <a:pt x="124841" y="700349"/>
                </a:lnTo>
                <a:lnTo>
                  <a:pt x="112128" y="705506"/>
                </a:lnTo>
                <a:lnTo>
                  <a:pt x="77338" y="720223"/>
                </a:lnTo>
                <a:lnTo>
                  <a:pt x="45300" y="734490"/>
                </a:lnTo>
                <a:lnTo>
                  <a:pt x="18645" y="746800"/>
                </a:lnTo>
                <a:lnTo>
                  <a:pt x="0" y="755645"/>
                </a:lnTo>
                <a:lnTo>
                  <a:pt x="76643" y="848157"/>
                </a:lnTo>
                <a:lnTo>
                  <a:pt x="139471" y="895663"/>
                </a:lnTo>
                <a:lnTo>
                  <a:pt x="222034" y="913165"/>
                </a:lnTo>
                <a:lnTo>
                  <a:pt x="357886" y="915665"/>
                </a:lnTo>
                <a:lnTo>
                  <a:pt x="511500" y="890662"/>
                </a:lnTo>
                <a:lnTo>
                  <a:pt x="623668" y="835655"/>
                </a:lnTo>
                <a:lnTo>
                  <a:pt x="692417" y="780648"/>
                </a:lnTo>
                <a:lnTo>
                  <a:pt x="715772" y="755645"/>
                </a:lnTo>
                <a:lnTo>
                  <a:pt x="697126" y="746800"/>
                </a:lnTo>
                <a:lnTo>
                  <a:pt x="670469" y="734490"/>
                </a:lnTo>
                <a:lnTo>
                  <a:pt x="638428" y="720223"/>
                </a:lnTo>
                <a:lnTo>
                  <a:pt x="603631" y="705506"/>
                </a:lnTo>
                <a:lnTo>
                  <a:pt x="575067" y="693903"/>
                </a:lnTo>
                <a:lnTo>
                  <a:pt x="559441" y="687297"/>
                </a:lnTo>
                <a:lnTo>
                  <a:pt x="522478" y="668866"/>
                </a:lnTo>
                <a:lnTo>
                  <a:pt x="505117" y="656903"/>
                </a:lnTo>
                <a:lnTo>
                  <a:pt x="504444" y="656420"/>
                </a:lnTo>
                <a:lnTo>
                  <a:pt x="501421" y="653893"/>
                </a:lnTo>
                <a:lnTo>
                  <a:pt x="499148" y="651810"/>
                </a:lnTo>
                <a:lnTo>
                  <a:pt x="496544" y="649156"/>
                </a:lnTo>
                <a:lnTo>
                  <a:pt x="496125" y="648610"/>
                </a:lnTo>
                <a:lnTo>
                  <a:pt x="494093" y="646425"/>
                </a:lnTo>
                <a:lnTo>
                  <a:pt x="492633" y="644749"/>
                </a:lnTo>
                <a:lnTo>
                  <a:pt x="490689" y="642209"/>
                </a:lnTo>
                <a:lnTo>
                  <a:pt x="490156" y="641396"/>
                </a:lnTo>
                <a:lnTo>
                  <a:pt x="488505" y="639034"/>
                </a:lnTo>
                <a:lnTo>
                  <a:pt x="482803" y="627058"/>
                </a:lnTo>
                <a:lnTo>
                  <a:pt x="482460" y="626245"/>
                </a:lnTo>
                <a:lnTo>
                  <a:pt x="478337" y="579550"/>
                </a:lnTo>
                <a:lnTo>
                  <a:pt x="478391" y="567351"/>
                </a:lnTo>
                <a:lnTo>
                  <a:pt x="478828" y="559037"/>
                </a:lnTo>
                <a:lnTo>
                  <a:pt x="482930" y="556573"/>
                </a:lnTo>
                <a:lnTo>
                  <a:pt x="504428" y="539487"/>
                </a:lnTo>
                <a:lnTo>
                  <a:pt x="522392" y="513336"/>
                </a:lnTo>
                <a:lnTo>
                  <a:pt x="536922" y="477916"/>
                </a:lnTo>
                <a:lnTo>
                  <a:pt x="548119" y="433027"/>
                </a:lnTo>
                <a:lnTo>
                  <a:pt x="561424" y="422155"/>
                </a:lnTo>
                <a:lnTo>
                  <a:pt x="571553" y="408349"/>
                </a:lnTo>
                <a:lnTo>
                  <a:pt x="578001" y="392342"/>
                </a:lnTo>
                <a:lnTo>
                  <a:pt x="580263" y="374861"/>
                </a:lnTo>
                <a:lnTo>
                  <a:pt x="578877" y="360991"/>
                </a:lnTo>
                <a:lnTo>
                  <a:pt x="574843" y="347923"/>
                </a:lnTo>
                <a:lnTo>
                  <a:pt x="568311" y="335962"/>
                </a:lnTo>
                <a:lnTo>
                  <a:pt x="559574" y="325585"/>
                </a:lnTo>
                <a:lnTo>
                  <a:pt x="559739" y="320696"/>
                </a:lnTo>
                <a:lnTo>
                  <a:pt x="559854" y="314320"/>
                </a:lnTo>
                <a:lnTo>
                  <a:pt x="575066" y="256802"/>
                </a:lnTo>
                <a:lnTo>
                  <a:pt x="582284" y="205563"/>
                </a:lnTo>
                <a:lnTo>
                  <a:pt x="581507" y="160698"/>
                </a:lnTo>
                <a:lnTo>
                  <a:pt x="572734" y="122306"/>
                </a:lnTo>
                <a:lnTo>
                  <a:pt x="536372" y="69655"/>
                </a:lnTo>
                <a:lnTo>
                  <a:pt x="495901" y="48215"/>
                </a:lnTo>
                <a:lnTo>
                  <a:pt x="479742" y="44496"/>
                </a:lnTo>
                <a:lnTo>
                  <a:pt x="463646" y="27726"/>
                </a:lnTo>
                <a:lnTo>
                  <a:pt x="436008" y="10876"/>
                </a:lnTo>
                <a:lnTo>
                  <a:pt x="394655" y="0"/>
                </a:lnTo>
                <a:close/>
              </a:path>
            </a:pathLst>
          </a:custGeom>
          <a:solidFill>
            <a:srgbClr val="6463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862449" y="5644905"/>
            <a:ext cx="572770" cy="733425"/>
          </a:xfrm>
          <a:custGeom>
            <a:avLst/>
            <a:gdLst/>
            <a:ahLst/>
            <a:cxnLst/>
            <a:rect l="l" t="t" r="r" b="b"/>
            <a:pathLst>
              <a:path w="572770" h="733425">
                <a:moveTo>
                  <a:pt x="282667" y="0"/>
                </a:moveTo>
                <a:lnTo>
                  <a:pt x="209689" y="16775"/>
                </a:lnTo>
                <a:lnTo>
                  <a:pt x="161245" y="42063"/>
                </a:lnTo>
                <a:lnTo>
                  <a:pt x="131734" y="74127"/>
                </a:lnTo>
                <a:lnTo>
                  <a:pt x="117154" y="110511"/>
                </a:lnTo>
                <a:lnTo>
                  <a:pt x="113502" y="148759"/>
                </a:lnTo>
                <a:lnTo>
                  <a:pt x="116776" y="186417"/>
                </a:lnTo>
                <a:lnTo>
                  <a:pt x="122974" y="221029"/>
                </a:lnTo>
                <a:lnTo>
                  <a:pt x="125000" y="231454"/>
                </a:lnTo>
                <a:lnTo>
                  <a:pt x="126804" y="241400"/>
                </a:lnTo>
                <a:lnTo>
                  <a:pt x="128230" y="250679"/>
                </a:lnTo>
                <a:lnTo>
                  <a:pt x="129120" y="259104"/>
                </a:lnTo>
                <a:lnTo>
                  <a:pt x="129283" y="260945"/>
                </a:lnTo>
                <a:lnTo>
                  <a:pt x="122269" y="269278"/>
                </a:lnTo>
                <a:lnTo>
                  <a:pt x="117036" y="278817"/>
                </a:lnTo>
                <a:lnTo>
                  <a:pt x="113756" y="289293"/>
                </a:lnTo>
                <a:lnTo>
                  <a:pt x="112623" y="300354"/>
                </a:lnTo>
                <a:lnTo>
                  <a:pt x="114852" y="315945"/>
                </a:lnTo>
                <a:lnTo>
                  <a:pt x="121140" y="329891"/>
                </a:lnTo>
                <a:lnTo>
                  <a:pt x="130888" y="341441"/>
                </a:lnTo>
                <a:lnTo>
                  <a:pt x="143497" y="349845"/>
                </a:lnTo>
                <a:lnTo>
                  <a:pt x="144373" y="355408"/>
                </a:lnTo>
                <a:lnTo>
                  <a:pt x="150061" y="384578"/>
                </a:lnTo>
                <a:lnTo>
                  <a:pt x="162693" y="410713"/>
                </a:lnTo>
                <a:lnTo>
                  <a:pt x="177392" y="431682"/>
                </a:lnTo>
                <a:lnTo>
                  <a:pt x="189280" y="445349"/>
                </a:lnTo>
                <a:lnTo>
                  <a:pt x="189769" y="451616"/>
                </a:lnTo>
                <a:lnTo>
                  <a:pt x="188112" y="494232"/>
                </a:lnTo>
                <a:lnTo>
                  <a:pt x="158551" y="533189"/>
                </a:lnTo>
                <a:lnTo>
                  <a:pt x="99872" y="560754"/>
                </a:lnTo>
                <a:lnTo>
                  <a:pt x="89700" y="564869"/>
                </a:lnTo>
                <a:lnTo>
                  <a:pt x="61868" y="576644"/>
                </a:lnTo>
                <a:lnTo>
                  <a:pt x="36239" y="588058"/>
                </a:lnTo>
                <a:lnTo>
                  <a:pt x="14915" y="597907"/>
                </a:lnTo>
                <a:lnTo>
                  <a:pt x="0" y="604988"/>
                </a:lnTo>
                <a:lnTo>
                  <a:pt x="61316" y="678998"/>
                </a:lnTo>
                <a:lnTo>
                  <a:pt x="111579" y="717002"/>
                </a:lnTo>
                <a:lnTo>
                  <a:pt x="177629" y="731004"/>
                </a:lnTo>
                <a:lnTo>
                  <a:pt x="286308" y="733004"/>
                </a:lnTo>
                <a:lnTo>
                  <a:pt x="409198" y="713002"/>
                </a:lnTo>
                <a:lnTo>
                  <a:pt x="498933" y="668996"/>
                </a:lnTo>
                <a:lnTo>
                  <a:pt x="553933" y="624991"/>
                </a:lnTo>
                <a:lnTo>
                  <a:pt x="572617" y="604988"/>
                </a:lnTo>
                <a:lnTo>
                  <a:pt x="557701" y="597907"/>
                </a:lnTo>
                <a:lnTo>
                  <a:pt x="536376" y="588058"/>
                </a:lnTo>
                <a:lnTo>
                  <a:pt x="510743" y="576644"/>
                </a:lnTo>
                <a:lnTo>
                  <a:pt x="482904" y="564869"/>
                </a:lnTo>
                <a:lnTo>
                  <a:pt x="460057" y="555595"/>
                </a:lnTo>
                <a:lnTo>
                  <a:pt x="447554" y="550309"/>
                </a:lnTo>
                <a:lnTo>
                  <a:pt x="413169" y="532573"/>
                </a:lnTo>
                <a:lnTo>
                  <a:pt x="404101" y="525994"/>
                </a:lnTo>
                <a:lnTo>
                  <a:pt x="403555" y="525613"/>
                </a:lnTo>
                <a:lnTo>
                  <a:pt x="401129" y="523581"/>
                </a:lnTo>
                <a:lnTo>
                  <a:pt x="399326" y="521918"/>
                </a:lnTo>
                <a:lnTo>
                  <a:pt x="397243" y="519797"/>
                </a:lnTo>
                <a:lnTo>
                  <a:pt x="396900" y="519365"/>
                </a:lnTo>
                <a:lnTo>
                  <a:pt x="395274" y="517612"/>
                </a:lnTo>
                <a:lnTo>
                  <a:pt x="394106" y="516266"/>
                </a:lnTo>
                <a:lnTo>
                  <a:pt x="392556" y="514247"/>
                </a:lnTo>
                <a:lnTo>
                  <a:pt x="392125" y="513587"/>
                </a:lnTo>
                <a:lnTo>
                  <a:pt x="390804" y="511694"/>
                </a:lnTo>
                <a:lnTo>
                  <a:pt x="386245" y="502118"/>
                </a:lnTo>
                <a:lnTo>
                  <a:pt x="385965" y="501471"/>
                </a:lnTo>
                <a:lnTo>
                  <a:pt x="382671" y="464117"/>
                </a:lnTo>
                <a:lnTo>
                  <a:pt x="382719" y="454355"/>
                </a:lnTo>
                <a:lnTo>
                  <a:pt x="383070" y="447699"/>
                </a:lnTo>
                <a:lnTo>
                  <a:pt x="386346" y="445730"/>
                </a:lnTo>
                <a:lnTo>
                  <a:pt x="403545" y="432061"/>
                </a:lnTo>
                <a:lnTo>
                  <a:pt x="417917" y="411139"/>
                </a:lnTo>
                <a:lnTo>
                  <a:pt x="429543" y="382801"/>
                </a:lnTo>
                <a:lnTo>
                  <a:pt x="438505" y="346886"/>
                </a:lnTo>
                <a:lnTo>
                  <a:pt x="449144" y="338192"/>
                </a:lnTo>
                <a:lnTo>
                  <a:pt x="457244" y="327149"/>
                </a:lnTo>
                <a:lnTo>
                  <a:pt x="462401" y="314341"/>
                </a:lnTo>
                <a:lnTo>
                  <a:pt x="464210" y="300354"/>
                </a:lnTo>
                <a:lnTo>
                  <a:pt x="463101" y="289263"/>
                </a:lnTo>
                <a:lnTo>
                  <a:pt x="459874" y="278811"/>
                </a:lnTo>
                <a:lnTo>
                  <a:pt x="454648" y="269242"/>
                </a:lnTo>
                <a:lnTo>
                  <a:pt x="447662" y="260945"/>
                </a:lnTo>
                <a:lnTo>
                  <a:pt x="447789" y="257021"/>
                </a:lnTo>
                <a:lnTo>
                  <a:pt x="447878" y="251928"/>
                </a:lnTo>
                <a:lnTo>
                  <a:pt x="462092" y="195197"/>
                </a:lnTo>
                <a:lnTo>
                  <a:pt x="466310" y="146339"/>
                </a:lnTo>
                <a:lnTo>
                  <a:pt x="460535" y="105508"/>
                </a:lnTo>
                <a:lnTo>
                  <a:pt x="429096" y="56194"/>
                </a:lnTo>
                <a:lnTo>
                  <a:pt x="383793" y="36067"/>
                </a:lnTo>
                <a:lnTo>
                  <a:pt x="366323" y="19102"/>
                </a:lnTo>
                <a:lnTo>
                  <a:pt x="333746" y="3928"/>
                </a:lnTo>
                <a:lnTo>
                  <a:pt x="282667" y="0"/>
                </a:lnTo>
                <a:close/>
              </a:path>
            </a:pathLst>
          </a:custGeom>
          <a:solidFill>
            <a:srgbClr val="6463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483992" y="5644905"/>
            <a:ext cx="572770" cy="733425"/>
          </a:xfrm>
          <a:custGeom>
            <a:avLst/>
            <a:gdLst/>
            <a:ahLst/>
            <a:cxnLst/>
            <a:rect l="l" t="t" r="r" b="b"/>
            <a:pathLst>
              <a:path w="572770" h="733425">
                <a:moveTo>
                  <a:pt x="282667" y="0"/>
                </a:moveTo>
                <a:lnTo>
                  <a:pt x="209689" y="16775"/>
                </a:lnTo>
                <a:lnTo>
                  <a:pt x="161245" y="42063"/>
                </a:lnTo>
                <a:lnTo>
                  <a:pt x="131734" y="74127"/>
                </a:lnTo>
                <a:lnTo>
                  <a:pt x="117154" y="110511"/>
                </a:lnTo>
                <a:lnTo>
                  <a:pt x="113502" y="148759"/>
                </a:lnTo>
                <a:lnTo>
                  <a:pt x="116776" y="186417"/>
                </a:lnTo>
                <a:lnTo>
                  <a:pt x="122974" y="221029"/>
                </a:lnTo>
                <a:lnTo>
                  <a:pt x="125000" y="231454"/>
                </a:lnTo>
                <a:lnTo>
                  <a:pt x="126804" y="241400"/>
                </a:lnTo>
                <a:lnTo>
                  <a:pt x="128230" y="250679"/>
                </a:lnTo>
                <a:lnTo>
                  <a:pt x="129120" y="259104"/>
                </a:lnTo>
                <a:lnTo>
                  <a:pt x="129283" y="260945"/>
                </a:lnTo>
                <a:lnTo>
                  <a:pt x="122269" y="269278"/>
                </a:lnTo>
                <a:lnTo>
                  <a:pt x="117036" y="278817"/>
                </a:lnTo>
                <a:lnTo>
                  <a:pt x="113756" y="289293"/>
                </a:lnTo>
                <a:lnTo>
                  <a:pt x="112623" y="300354"/>
                </a:lnTo>
                <a:lnTo>
                  <a:pt x="114852" y="315945"/>
                </a:lnTo>
                <a:lnTo>
                  <a:pt x="121140" y="329891"/>
                </a:lnTo>
                <a:lnTo>
                  <a:pt x="130888" y="341441"/>
                </a:lnTo>
                <a:lnTo>
                  <a:pt x="143497" y="349845"/>
                </a:lnTo>
                <a:lnTo>
                  <a:pt x="144373" y="355408"/>
                </a:lnTo>
                <a:lnTo>
                  <a:pt x="150061" y="384578"/>
                </a:lnTo>
                <a:lnTo>
                  <a:pt x="162693" y="410713"/>
                </a:lnTo>
                <a:lnTo>
                  <a:pt x="177392" y="431682"/>
                </a:lnTo>
                <a:lnTo>
                  <a:pt x="189280" y="445349"/>
                </a:lnTo>
                <a:lnTo>
                  <a:pt x="189769" y="451616"/>
                </a:lnTo>
                <a:lnTo>
                  <a:pt x="188112" y="494232"/>
                </a:lnTo>
                <a:lnTo>
                  <a:pt x="158551" y="533189"/>
                </a:lnTo>
                <a:lnTo>
                  <a:pt x="99872" y="560754"/>
                </a:lnTo>
                <a:lnTo>
                  <a:pt x="89700" y="564869"/>
                </a:lnTo>
                <a:lnTo>
                  <a:pt x="61868" y="576644"/>
                </a:lnTo>
                <a:lnTo>
                  <a:pt x="36239" y="588058"/>
                </a:lnTo>
                <a:lnTo>
                  <a:pt x="14915" y="597907"/>
                </a:lnTo>
                <a:lnTo>
                  <a:pt x="0" y="604988"/>
                </a:lnTo>
                <a:lnTo>
                  <a:pt x="61316" y="678998"/>
                </a:lnTo>
                <a:lnTo>
                  <a:pt x="111579" y="717002"/>
                </a:lnTo>
                <a:lnTo>
                  <a:pt x="177629" y="731004"/>
                </a:lnTo>
                <a:lnTo>
                  <a:pt x="286308" y="733004"/>
                </a:lnTo>
                <a:lnTo>
                  <a:pt x="409198" y="713002"/>
                </a:lnTo>
                <a:lnTo>
                  <a:pt x="498933" y="668996"/>
                </a:lnTo>
                <a:lnTo>
                  <a:pt x="553933" y="624991"/>
                </a:lnTo>
                <a:lnTo>
                  <a:pt x="572617" y="604988"/>
                </a:lnTo>
                <a:lnTo>
                  <a:pt x="557701" y="597907"/>
                </a:lnTo>
                <a:lnTo>
                  <a:pt x="536376" y="588058"/>
                </a:lnTo>
                <a:lnTo>
                  <a:pt x="510743" y="576644"/>
                </a:lnTo>
                <a:lnTo>
                  <a:pt x="482904" y="564869"/>
                </a:lnTo>
                <a:lnTo>
                  <a:pt x="460063" y="555595"/>
                </a:lnTo>
                <a:lnTo>
                  <a:pt x="447559" y="550309"/>
                </a:lnTo>
                <a:lnTo>
                  <a:pt x="413169" y="532573"/>
                </a:lnTo>
                <a:lnTo>
                  <a:pt x="404101" y="525994"/>
                </a:lnTo>
                <a:lnTo>
                  <a:pt x="403555" y="525613"/>
                </a:lnTo>
                <a:lnTo>
                  <a:pt x="401129" y="523581"/>
                </a:lnTo>
                <a:lnTo>
                  <a:pt x="399326" y="521918"/>
                </a:lnTo>
                <a:lnTo>
                  <a:pt x="397243" y="519797"/>
                </a:lnTo>
                <a:lnTo>
                  <a:pt x="396900" y="519365"/>
                </a:lnTo>
                <a:lnTo>
                  <a:pt x="395274" y="517612"/>
                </a:lnTo>
                <a:lnTo>
                  <a:pt x="394106" y="516266"/>
                </a:lnTo>
                <a:lnTo>
                  <a:pt x="392557" y="514247"/>
                </a:lnTo>
                <a:lnTo>
                  <a:pt x="392125" y="513587"/>
                </a:lnTo>
                <a:lnTo>
                  <a:pt x="390804" y="511694"/>
                </a:lnTo>
                <a:lnTo>
                  <a:pt x="386245" y="502118"/>
                </a:lnTo>
                <a:lnTo>
                  <a:pt x="385965" y="501471"/>
                </a:lnTo>
                <a:lnTo>
                  <a:pt x="382673" y="464117"/>
                </a:lnTo>
                <a:lnTo>
                  <a:pt x="382719" y="454355"/>
                </a:lnTo>
                <a:lnTo>
                  <a:pt x="383070" y="447699"/>
                </a:lnTo>
                <a:lnTo>
                  <a:pt x="386346" y="445730"/>
                </a:lnTo>
                <a:lnTo>
                  <a:pt x="403545" y="432061"/>
                </a:lnTo>
                <a:lnTo>
                  <a:pt x="417917" y="411139"/>
                </a:lnTo>
                <a:lnTo>
                  <a:pt x="429543" y="382801"/>
                </a:lnTo>
                <a:lnTo>
                  <a:pt x="438505" y="346886"/>
                </a:lnTo>
                <a:lnTo>
                  <a:pt x="449144" y="338192"/>
                </a:lnTo>
                <a:lnTo>
                  <a:pt x="457244" y="327149"/>
                </a:lnTo>
                <a:lnTo>
                  <a:pt x="462401" y="314341"/>
                </a:lnTo>
                <a:lnTo>
                  <a:pt x="464210" y="300354"/>
                </a:lnTo>
                <a:lnTo>
                  <a:pt x="463101" y="289263"/>
                </a:lnTo>
                <a:lnTo>
                  <a:pt x="459874" y="278811"/>
                </a:lnTo>
                <a:lnTo>
                  <a:pt x="454648" y="269242"/>
                </a:lnTo>
                <a:lnTo>
                  <a:pt x="447662" y="260945"/>
                </a:lnTo>
                <a:lnTo>
                  <a:pt x="447789" y="257021"/>
                </a:lnTo>
                <a:lnTo>
                  <a:pt x="447878" y="251928"/>
                </a:lnTo>
                <a:lnTo>
                  <a:pt x="462097" y="195197"/>
                </a:lnTo>
                <a:lnTo>
                  <a:pt x="466315" y="146339"/>
                </a:lnTo>
                <a:lnTo>
                  <a:pt x="460536" y="105508"/>
                </a:lnTo>
                <a:lnTo>
                  <a:pt x="429096" y="56194"/>
                </a:lnTo>
                <a:lnTo>
                  <a:pt x="383794" y="36067"/>
                </a:lnTo>
                <a:lnTo>
                  <a:pt x="366323" y="19102"/>
                </a:lnTo>
                <a:lnTo>
                  <a:pt x="333746" y="3928"/>
                </a:lnTo>
                <a:lnTo>
                  <a:pt x="282667" y="0"/>
                </a:lnTo>
                <a:close/>
              </a:path>
            </a:pathLst>
          </a:custGeom>
          <a:solidFill>
            <a:srgbClr val="6463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055138" y="5644905"/>
            <a:ext cx="572770" cy="733425"/>
          </a:xfrm>
          <a:custGeom>
            <a:avLst/>
            <a:gdLst/>
            <a:ahLst/>
            <a:cxnLst/>
            <a:rect l="l" t="t" r="r" b="b"/>
            <a:pathLst>
              <a:path w="572770" h="733425">
                <a:moveTo>
                  <a:pt x="282667" y="0"/>
                </a:moveTo>
                <a:lnTo>
                  <a:pt x="209689" y="16775"/>
                </a:lnTo>
                <a:lnTo>
                  <a:pt x="161245" y="42063"/>
                </a:lnTo>
                <a:lnTo>
                  <a:pt x="131734" y="74127"/>
                </a:lnTo>
                <a:lnTo>
                  <a:pt x="117154" y="110511"/>
                </a:lnTo>
                <a:lnTo>
                  <a:pt x="113502" y="148759"/>
                </a:lnTo>
                <a:lnTo>
                  <a:pt x="116776" y="186417"/>
                </a:lnTo>
                <a:lnTo>
                  <a:pt x="122974" y="221029"/>
                </a:lnTo>
                <a:lnTo>
                  <a:pt x="124995" y="231454"/>
                </a:lnTo>
                <a:lnTo>
                  <a:pt x="126799" y="241400"/>
                </a:lnTo>
                <a:lnTo>
                  <a:pt x="128228" y="250679"/>
                </a:lnTo>
                <a:lnTo>
                  <a:pt x="129120" y="259104"/>
                </a:lnTo>
                <a:lnTo>
                  <a:pt x="129283" y="260945"/>
                </a:lnTo>
                <a:lnTo>
                  <a:pt x="122269" y="269278"/>
                </a:lnTo>
                <a:lnTo>
                  <a:pt x="117036" y="278817"/>
                </a:lnTo>
                <a:lnTo>
                  <a:pt x="113756" y="289293"/>
                </a:lnTo>
                <a:lnTo>
                  <a:pt x="112623" y="300354"/>
                </a:lnTo>
                <a:lnTo>
                  <a:pt x="114852" y="315945"/>
                </a:lnTo>
                <a:lnTo>
                  <a:pt x="121140" y="329891"/>
                </a:lnTo>
                <a:lnTo>
                  <a:pt x="130888" y="341441"/>
                </a:lnTo>
                <a:lnTo>
                  <a:pt x="143497" y="349845"/>
                </a:lnTo>
                <a:lnTo>
                  <a:pt x="144373" y="355408"/>
                </a:lnTo>
                <a:lnTo>
                  <a:pt x="150061" y="384578"/>
                </a:lnTo>
                <a:lnTo>
                  <a:pt x="162693" y="410713"/>
                </a:lnTo>
                <a:lnTo>
                  <a:pt x="177392" y="431682"/>
                </a:lnTo>
                <a:lnTo>
                  <a:pt x="189280" y="445349"/>
                </a:lnTo>
                <a:lnTo>
                  <a:pt x="189769" y="451616"/>
                </a:lnTo>
                <a:lnTo>
                  <a:pt x="188112" y="494232"/>
                </a:lnTo>
                <a:lnTo>
                  <a:pt x="158551" y="533189"/>
                </a:lnTo>
                <a:lnTo>
                  <a:pt x="99872" y="560754"/>
                </a:lnTo>
                <a:lnTo>
                  <a:pt x="89700" y="564869"/>
                </a:lnTo>
                <a:lnTo>
                  <a:pt x="61868" y="576644"/>
                </a:lnTo>
                <a:lnTo>
                  <a:pt x="36239" y="588058"/>
                </a:lnTo>
                <a:lnTo>
                  <a:pt x="14915" y="597907"/>
                </a:lnTo>
                <a:lnTo>
                  <a:pt x="0" y="604988"/>
                </a:lnTo>
                <a:lnTo>
                  <a:pt x="61316" y="678998"/>
                </a:lnTo>
                <a:lnTo>
                  <a:pt x="111579" y="717002"/>
                </a:lnTo>
                <a:lnTo>
                  <a:pt x="177629" y="731004"/>
                </a:lnTo>
                <a:lnTo>
                  <a:pt x="286308" y="733004"/>
                </a:lnTo>
                <a:lnTo>
                  <a:pt x="409198" y="713002"/>
                </a:lnTo>
                <a:lnTo>
                  <a:pt x="498933" y="668996"/>
                </a:lnTo>
                <a:lnTo>
                  <a:pt x="553933" y="624991"/>
                </a:lnTo>
                <a:lnTo>
                  <a:pt x="572617" y="604988"/>
                </a:lnTo>
                <a:lnTo>
                  <a:pt x="557701" y="597907"/>
                </a:lnTo>
                <a:lnTo>
                  <a:pt x="536376" y="588058"/>
                </a:lnTo>
                <a:lnTo>
                  <a:pt x="510743" y="576644"/>
                </a:lnTo>
                <a:lnTo>
                  <a:pt x="482904" y="564869"/>
                </a:lnTo>
                <a:lnTo>
                  <a:pt x="460057" y="555595"/>
                </a:lnTo>
                <a:lnTo>
                  <a:pt x="447554" y="550309"/>
                </a:lnTo>
                <a:lnTo>
                  <a:pt x="413169" y="532573"/>
                </a:lnTo>
                <a:lnTo>
                  <a:pt x="404101" y="525994"/>
                </a:lnTo>
                <a:lnTo>
                  <a:pt x="403555" y="525613"/>
                </a:lnTo>
                <a:lnTo>
                  <a:pt x="401129" y="523581"/>
                </a:lnTo>
                <a:lnTo>
                  <a:pt x="399326" y="521918"/>
                </a:lnTo>
                <a:lnTo>
                  <a:pt x="397243" y="519797"/>
                </a:lnTo>
                <a:lnTo>
                  <a:pt x="396900" y="519365"/>
                </a:lnTo>
                <a:lnTo>
                  <a:pt x="395274" y="517612"/>
                </a:lnTo>
                <a:lnTo>
                  <a:pt x="394106" y="516266"/>
                </a:lnTo>
                <a:lnTo>
                  <a:pt x="392557" y="514247"/>
                </a:lnTo>
                <a:lnTo>
                  <a:pt x="392125" y="513587"/>
                </a:lnTo>
                <a:lnTo>
                  <a:pt x="390804" y="511694"/>
                </a:lnTo>
                <a:lnTo>
                  <a:pt x="386245" y="502118"/>
                </a:lnTo>
                <a:lnTo>
                  <a:pt x="385965" y="501471"/>
                </a:lnTo>
                <a:lnTo>
                  <a:pt x="382671" y="464117"/>
                </a:lnTo>
                <a:lnTo>
                  <a:pt x="382719" y="454355"/>
                </a:lnTo>
                <a:lnTo>
                  <a:pt x="383070" y="447699"/>
                </a:lnTo>
                <a:lnTo>
                  <a:pt x="386346" y="445730"/>
                </a:lnTo>
                <a:lnTo>
                  <a:pt x="403540" y="432061"/>
                </a:lnTo>
                <a:lnTo>
                  <a:pt x="417912" y="411139"/>
                </a:lnTo>
                <a:lnTo>
                  <a:pt x="429541" y="382801"/>
                </a:lnTo>
                <a:lnTo>
                  <a:pt x="438505" y="346886"/>
                </a:lnTo>
                <a:lnTo>
                  <a:pt x="449144" y="338192"/>
                </a:lnTo>
                <a:lnTo>
                  <a:pt x="457244" y="327149"/>
                </a:lnTo>
                <a:lnTo>
                  <a:pt x="462401" y="314341"/>
                </a:lnTo>
                <a:lnTo>
                  <a:pt x="464210" y="300354"/>
                </a:lnTo>
                <a:lnTo>
                  <a:pt x="463101" y="289263"/>
                </a:lnTo>
                <a:lnTo>
                  <a:pt x="459874" y="278811"/>
                </a:lnTo>
                <a:lnTo>
                  <a:pt x="454648" y="269242"/>
                </a:lnTo>
                <a:lnTo>
                  <a:pt x="447662" y="260945"/>
                </a:lnTo>
                <a:lnTo>
                  <a:pt x="447789" y="257021"/>
                </a:lnTo>
                <a:lnTo>
                  <a:pt x="447878" y="251928"/>
                </a:lnTo>
                <a:lnTo>
                  <a:pt x="462092" y="195197"/>
                </a:lnTo>
                <a:lnTo>
                  <a:pt x="466310" y="146339"/>
                </a:lnTo>
                <a:lnTo>
                  <a:pt x="460535" y="105508"/>
                </a:lnTo>
                <a:lnTo>
                  <a:pt x="429096" y="56194"/>
                </a:lnTo>
                <a:lnTo>
                  <a:pt x="383794" y="36067"/>
                </a:lnTo>
                <a:lnTo>
                  <a:pt x="366323" y="19102"/>
                </a:lnTo>
                <a:lnTo>
                  <a:pt x="333746" y="3928"/>
                </a:lnTo>
                <a:lnTo>
                  <a:pt x="282667" y="0"/>
                </a:lnTo>
                <a:close/>
              </a:path>
            </a:pathLst>
          </a:custGeom>
          <a:solidFill>
            <a:srgbClr val="6463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628082" y="5644905"/>
            <a:ext cx="572770" cy="733425"/>
          </a:xfrm>
          <a:custGeom>
            <a:avLst/>
            <a:gdLst/>
            <a:ahLst/>
            <a:cxnLst/>
            <a:rect l="l" t="t" r="r" b="b"/>
            <a:pathLst>
              <a:path w="572770" h="733425">
                <a:moveTo>
                  <a:pt x="282667" y="0"/>
                </a:moveTo>
                <a:lnTo>
                  <a:pt x="209689" y="16775"/>
                </a:lnTo>
                <a:lnTo>
                  <a:pt x="161245" y="42063"/>
                </a:lnTo>
                <a:lnTo>
                  <a:pt x="131734" y="74127"/>
                </a:lnTo>
                <a:lnTo>
                  <a:pt x="117154" y="110511"/>
                </a:lnTo>
                <a:lnTo>
                  <a:pt x="113502" y="148759"/>
                </a:lnTo>
                <a:lnTo>
                  <a:pt x="116776" y="186417"/>
                </a:lnTo>
                <a:lnTo>
                  <a:pt x="122974" y="221029"/>
                </a:lnTo>
                <a:lnTo>
                  <a:pt x="125000" y="231454"/>
                </a:lnTo>
                <a:lnTo>
                  <a:pt x="126804" y="241400"/>
                </a:lnTo>
                <a:lnTo>
                  <a:pt x="128230" y="250679"/>
                </a:lnTo>
                <a:lnTo>
                  <a:pt x="129120" y="259104"/>
                </a:lnTo>
                <a:lnTo>
                  <a:pt x="129283" y="260945"/>
                </a:lnTo>
                <a:lnTo>
                  <a:pt x="122269" y="269278"/>
                </a:lnTo>
                <a:lnTo>
                  <a:pt x="117036" y="278817"/>
                </a:lnTo>
                <a:lnTo>
                  <a:pt x="113756" y="289293"/>
                </a:lnTo>
                <a:lnTo>
                  <a:pt x="112623" y="300354"/>
                </a:lnTo>
                <a:lnTo>
                  <a:pt x="114852" y="315945"/>
                </a:lnTo>
                <a:lnTo>
                  <a:pt x="121140" y="329891"/>
                </a:lnTo>
                <a:lnTo>
                  <a:pt x="130888" y="341441"/>
                </a:lnTo>
                <a:lnTo>
                  <a:pt x="143497" y="349845"/>
                </a:lnTo>
                <a:lnTo>
                  <a:pt x="144373" y="355408"/>
                </a:lnTo>
                <a:lnTo>
                  <a:pt x="150061" y="384578"/>
                </a:lnTo>
                <a:lnTo>
                  <a:pt x="162693" y="410713"/>
                </a:lnTo>
                <a:lnTo>
                  <a:pt x="177392" y="431682"/>
                </a:lnTo>
                <a:lnTo>
                  <a:pt x="189280" y="445349"/>
                </a:lnTo>
                <a:lnTo>
                  <a:pt x="189769" y="451616"/>
                </a:lnTo>
                <a:lnTo>
                  <a:pt x="188112" y="494232"/>
                </a:lnTo>
                <a:lnTo>
                  <a:pt x="158551" y="533189"/>
                </a:lnTo>
                <a:lnTo>
                  <a:pt x="99872" y="560754"/>
                </a:lnTo>
                <a:lnTo>
                  <a:pt x="89700" y="564869"/>
                </a:lnTo>
                <a:lnTo>
                  <a:pt x="61868" y="576644"/>
                </a:lnTo>
                <a:lnTo>
                  <a:pt x="36239" y="588058"/>
                </a:lnTo>
                <a:lnTo>
                  <a:pt x="14915" y="597907"/>
                </a:lnTo>
                <a:lnTo>
                  <a:pt x="0" y="604988"/>
                </a:lnTo>
                <a:lnTo>
                  <a:pt x="61316" y="678998"/>
                </a:lnTo>
                <a:lnTo>
                  <a:pt x="111579" y="717002"/>
                </a:lnTo>
                <a:lnTo>
                  <a:pt x="177629" y="731004"/>
                </a:lnTo>
                <a:lnTo>
                  <a:pt x="286308" y="733004"/>
                </a:lnTo>
                <a:lnTo>
                  <a:pt x="409198" y="713002"/>
                </a:lnTo>
                <a:lnTo>
                  <a:pt x="498933" y="668996"/>
                </a:lnTo>
                <a:lnTo>
                  <a:pt x="553933" y="624991"/>
                </a:lnTo>
                <a:lnTo>
                  <a:pt x="572617" y="604988"/>
                </a:lnTo>
                <a:lnTo>
                  <a:pt x="557701" y="597907"/>
                </a:lnTo>
                <a:lnTo>
                  <a:pt x="536376" y="588058"/>
                </a:lnTo>
                <a:lnTo>
                  <a:pt x="510743" y="576644"/>
                </a:lnTo>
                <a:lnTo>
                  <a:pt x="482904" y="564869"/>
                </a:lnTo>
                <a:lnTo>
                  <a:pt x="460063" y="555595"/>
                </a:lnTo>
                <a:lnTo>
                  <a:pt x="447559" y="550309"/>
                </a:lnTo>
                <a:lnTo>
                  <a:pt x="413169" y="532573"/>
                </a:lnTo>
                <a:lnTo>
                  <a:pt x="404101" y="525994"/>
                </a:lnTo>
                <a:lnTo>
                  <a:pt x="403555" y="525613"/>
                </a:lnTo>
                <a:lnTo>
                  <a:pt x="401129" y="523581"/>
                </a:lnTo>
                <a:lnTo>
                  <a:pt x="399326" y="521918"/>
                </a:lnTo>
                <a:lnTo>
                  <a:pt x="397243" y="519797"/>
                </a:lnTo>
                <a:lnTo>
                  <a:pt x="396900" y="519365"/>
                </a:lnTo>
                <a:lnTo>
                  <a:pt x="395274" y="517612"/>
                </a:lnTo>
                <a:lnTo>
                  <a:pt x="394106" y="516266"/>
                </a:lnTo>
                <a:lnTo>
                  <a:pt x="392557" y="514247"/>
                </a:lnTo>
                <a:lnTo>
                  <a:pt x="392125" y="513587"/>
                </a:lnTo>
                <a:lnTo>
                  <a:pt x="390804" y="511694"/>
                </a:lnTo>
                <a:lnTo>
                  <a:pt x="386245" y="502118"/>
                </a:lnTo>
                <a:lnTo>
                  <a:pt x="385965" y="501471"/>
                </a:lnTo>
                <a:lnTo>
                  <a:pt x="382671" y="464117"/>
                </a:lnTo>
                <a:lnTo>
                  <a:pt x="382719" y="454355"/>
                </a:lnTo>
                <a:lnTo>
                  <a:pt x="383070" y="447699"/>
                </a:lnTo>
                <a:lnTo>
                  <a:pt x="386346" y="445730"/>
                </a:lnTo>
                <a:lnTo>
                  <a:pt x="403545" y="432061"/>
                </a:lnTo>
                <a:lnTo>
                  <a:pt x="417917" y="411139"/>
                </a:lnTo>
                <a:lnTo>
                  <a:pt x="429543" y="382801"/>
                </a:lnTo>
                <a:lnTo>
                  <a:pt x="438505" y="346886"/>
                </a:lnTo>
                <a:lnTo>
                  <a:pt x="449144" y="338192"/>
                </a:lnTo>
                <a:lnTo>
                  <a:pt x="457244" y="327149"/>
                </a:lnTo>
                <a:lnTo>
                  <a:pt x="462401" y="314341"/>
                </a:lnTo>
                <a:lnTo>
                  <a:pt x="464210" y="300354"/>
                </a:lnTo>
                <a:lnTo>
                  <a:pt x="463101" y="289263"/>
                </a:lnTo>
                <a:lnTo>
                  <a:pt x="459874" y="278811"/>
                </a:lnTo>
                <a:lnTo>
                  <a:pt x="454648" y="269242"/>
                </a:lnTo>
                <a:lnTo>
                  <a:pt x="447662" y="260945"/>
                </a:lnTo>
                <a:lnTo>
                  <a:pt x="447789" y="257021"/>
                </a:lnTo>
                <a:lnTo>
                  <a:pt x="447878" y="251928"/>
                </a:lnTo>
                <a:lnTo>
                  <a:pt x="462092" y="195197"/>
                </a:lnTo>
                <a:lnTo>
                  <a:pt x="466310" y="146339"/>
                </a:lnTo>
                <a:lnTo>
                  <a:pt x="460535" y="105508"/>
                </a:lnTo>
                <a:lnTo>
                  <a:pt x="429096" y="56194"/>
                </a:lnTo>
                <a:lnTo>
                  <a:pt x="383794" y="36067"/>
                </a:lnTo>
                <a:lnTo>
                  <a:pt x="366323" y="19102"/>
                </a:lnTo>
                <a:lnTo>
                  <a:pt x="333746" y="3928"/>
                </a:lnTo>
                <a:lnTo>
                  <a:pt x="282667" y="0"/>
                </a:lnTo>
                <a:close/>
              </a:path>
            </a:pathLst>
          </a:custGeom>
          <a:solidFill>
            <a:srgbClr val="6463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244228" y="5644905"/>
            <a:ext cx="572770" cy="733425"/>
          </a:xfrm>
          <a:custGeom>
            <a:avLst/>
            <a:gdLst/>
            <a:ahLst/>
            <a:cxnLst/>
            <a:rect l="l" t="t" r="r" b="b"/>
            <a:pathLst>
              <a:path w="572769" h="733425">
                <a:moveTo>
                  <a:pt x="282667" y="0"/>
                </a:moveTo>
                <a:lnTo>
                  <a:pt x="209689" y="16775"/>
                </a:lnTo>
                <a:lnTo>
                  <a:pt x="161245" y="42063"/>
                </a:lnTo>
                <a:lnTo>
                  <a:pt x="131734" y="74127"/>
                </a:lnTo>
                <a:lnTo>
                  <a:pt x="117154" y="110511"/>
                </a:lnTo>
                <a:lnTo>
                  <a:pt x="113502" y="148759"/>
                </a:lnTo>
                <a:lnTo>
                  <a:pt x="116776" y="186417"/>
                </a:lnTo>
                <a:lnTo>
                  <a:pt x="122974" y="221029"/>
                </a:lnTo>
                <a:lnTo>
                  <a:pt x="124995" y="231454"/>
                </a:lnTo>
                <a:lnTo>
                  <a:pt x="126799" y="241400"/>
                </a:lnTo>
                <a:lnTo>
                  <a:pt x="128228" y="250679"/>
                </a:lnTo>
                <a:lnTo>
                  <a:pt x="129120" y="259104"/>
                </a:lnTo>
                <a:lnTo>
                  <a:pt x="129283" y="260945"/>
                </a:lnTo>
                <a:lnTo>
                  <a:pt x="122269" y="269278"/>
                </a:lnTo>
                <a:lnTo>
                  <a:pt x="117036" y="278817"/>
                </a:lnTo>
                <a:lnTo>
                  <a:pt x="113756" y="289293"/>
                </a:lnTo>
                <a:lnTo>
                  <a:pt x="112623" y="300354"/>
                </a:lnTo>
                <a:lnTo>
                  <a:pt x="114852" y="315945"/>
                </a:lnTo>
                <a:lnTo>
                  <a:pt x="121140" y="329891"/>
                </a:lnTo>
                <a:lnTo>
                  <a:pt x="130888" y="341441"/>
                </a:lnTo>
                <a:lnTo>
                  <a:pt x="143497" y="349845"/>
                </a:lnTo>
                <a:lnTo>
                  <a:pt x="144373" y="355408"/>
                </a:lnTo>
                <a:lnTo>
                  <a:pt x="150061" y="384578"/>
                </a:lnTo>
                <a:lnTo>
                  <a:pt x="162693" y="410713"/>
                </a:lnTo>
                <a:lnTo>
                  <a:pt x="177392" y="431682"/>
                </a:lnTo>
                <a:lnTo>
                  <a:pt x="189280" y="445349"/>
                </a:lnTo>
                <a:lnTo>
                  <a:pt x="189769" y="451616"/>
                </a:lnTo>
                <a:lnTo>
                  <a:pt x="188112" y="494232"/>
                </a:lnTo>
                <a:lnTo>
                  <a:pt x="158551" y="533189"/>
                </a:lnTo>
                <a:lnTo>
                  <a:pt x="99872" y="560754"/>
                </a:lnTo>
                <a:lnTo>
                  <a:pt x="89700" y="564869"/>
                </a:lnTo>
                <a:lnTo>
                  <a:pt x="61868" y="576644"/>
                </a:lnTo>
                <a:lnTo>
                  <a:pt x="36239" y="588058"/>
                </a:lnTo>
                <a:lnTo>
                  <a:pt x="14915" y="597907"/>
                </a:lnTo>
                <a:lnTo>
                  <a:pt x="0" y="604988"/>
                </a:lnTo>
                <a:lnTo>
                  <a:pt x="61316" y="678998"/>
                </a:lnTo>
                <a:lnTo>
                  <a:pt x="111579" y="717002"/>
                </a:lnTo>
                <a:lnTo>
                  <a:pt x="177629" y="731004"/>
                </a:lnTo>
                <a:lnTo>
                  <a:pt x="286308" y="733004"/>
                </a:lnTo>
                <a:lnTo>
                  <a:pt x="409198" y="713002"/>
                </a:lnTo>
                <a:lnTo>
                  <a:pt x="498933" y="668996"/>
                </a:lnTo>
                <a:lnTo>
                  <a:pt x="553933" y="624991"/>
                </a:lnTo>
                <a:lnTo>
                  <a:pt x="572617" y="604988"/>
                </a:lnTo>
                <a:lnTo>
                  <a:pt x="557701" y="597907"/>
                </a:lnTo>
                <a:lnTo>
                  <a:pt x="536376" y="588058"/>
                </a:lnTo>
                <a:lnTo>
                  <a:pt x="510743" y="576644"/>
                </a:lnTo>
                <a:lnTo>
                  <a:pt x="482904" y="564869"/>
                </a:lnTo>
                <a:lnTo>
                  <a:pt x="460057" y="555595"/>
                </a:lnTo>
                <a:lnTo>
                  <a:pt x="447554" y="550309"/>
                </a:lnTo>
                <a:lnTo>
                  <a:pt x="413169" y="532573"/>
                </a:lnTo>
                <a:lnTo>
                  <a:pt x="404101" y="525994"/>
                </a:lnTo>
                <a:lnTo>
                  <a:pt x="403555" y="525613"/>
                </a:lnTo>
                <a:lnTo>
                  <a:pt x="401129" y="523581"/>
                </a:lnTo>
                <a:lnTo>
                  <a:pt x="399326" y="521918"/>
                </a:lnTo>
                <a:lnTo>
                  <a:pt x="397243" y="519797"/>
                </a:lnTo>
                <a:lnTo>
                  <a:pt x="396900" y="519365"/>
                </a:lnTo>
                <a:lnTo>
                  <a:pt x="395274" y="517612"/>
                </a:lnTo>
                <a:lnTo>
                  <a:pt x="394106" y="516266"/>
                </a:lnTo>
                <a:lnTo>
                  <a:pt x="392556" y="514247"/>
                </a:lnTo>
                <a:lnTo>
                  <a:pt x="392125" y="513587"/>
                </a:lnTo>
                <a:lnTo>
                  <a:pt x="390804" y="511694"/>
                </a:lnTo>
                <a:lnTo>
                  <a:pt x="386232" y="502118"/>
                </a:lnTo>
                <a:lnTo>
                  <a:pt x="385965" y="501471"/>
                </a:lnTo>
                <a:lnTo>
                  <a:pt x="382671" y="464117"/>
                </a:lnTo>
                <a:lnTo>
                  <a:pt x="382719" y="454355"/>
                </a:lnTo>
                <a:lnTo>
                  <a:pt x="383070" y="447699"/>
                </a:lnTo>
                <a:lnTo>
                  <a:pt x="386346" y="445730"/>
                </a:lnTo>
                <a:lnTo>
                  <a:pt x="403540" y="432061"/>
                </a:lnTo>
                <a:lnTo>
                  <a:pt x="417910" y="411139"/>
                </a:lnTo>
                <a:lnTo>
                  <a:pt x="429536" y="382801"/>
                </a:lnTo>
                <a:lnTo>
                  <a:pt x="438492" y="346886"/>
                </a:lnTo>
                <a:lnTo>
                  <a:pt x="449138" y="338192"/>
                </a:lnTo>
                <a:lnTo>
                  <a:pt x="457242" y="327149"/>
                </a:lnTo>
                <a:lnTo>
                  <a:pt x="462401" y="314341"/>
                </a:lnTo>
                <a:lnTo>
                  <a:pt x="464210" y="300354"/>
                </a:lnTo>
                <a:lnTo>
                  <a:pt x="463101" y="289263"/>
                </a:lnTo>
                <a:lnTo>
                  <a:pt x="459873" y="278811"/>
                </a:lnTo>
                <a:lnTo>
                  <a:pt x="454643" y="269242"/>
                </a:lnTo>
                <a:lnTo>
                  <a:pt x="447649" y="260945"/>
                </a:lnTo>
                <a:lnTo>
                  <a:pt x="447789" y="257021"/>
                </a:lnTo>
                <a:lnTo>
                  <a:pt x="447878" y="251928"/>
                </a:lnTo>
                <a:lnTo>
                  <a:pt x="462092" y="195197"/>
                </a:lnTo>
                <a:lnTo>
                  <a:pt x="466310" y="146339"/>
                </a:lnTo>
                <a:lnTo>
                  <a:pt x="460535" y="105508"/>
                </a:lnTo>
                <a:lnTo>
                  <a:pt x="429096" y="56194"/>
                </a:lnTo>
                <a:lnTo>
                  <a:pt x="383793" y="36067"/>
                </a:lnTo>
                <a:lnTo>
                  <a:pt x="366323" y="19102"/>
                </a:lnTo>
                <a:lnTo>
                  <a:pt x="333746" y="3928"/>
                </a:lnTo>
                <a:lnTo>
                  <a:pt x="282667" y="0"/>
                </a:lnTo>
                <a:close/>
              </a:path>
            </a:pathLst>
          </a:custGeom>
          <a:solidFill>
            <a:srgbClr val="6463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341892" y="3431786"/>
            <a:ext cx="2804160" cy="563880"/>
          </a:xfrm>
          <a:custGeom>
            <a:avLst/>
            <a:gdLst/>
            <a:ahLst/>
            <a:cxnLst/>
            <a:rect l="l" t="t" r="r" b="b"/>
            <a:pathLst>
              <a:path w="2804159" h="563879">
                <a:moveTo>
                  <a:pt x="0" y="0"/>
                </a:moveTo>
                <a:lnTo>
                  <a:pt x="0" y="140919"/>
                </a:lnTo>
                <a:lnTo>
                  <a:pt x="7825" y="185335"/>
                </a:lnTo>
                <a:lnTo>
                  <a:pt x="29591" y="224011"/>
                </a:lnTo>
                <a:lnTo>
                  <a:pt x="62728" y="254575"/>
                </a:lnTo>
                <a:lnTo>
                  <a:pt x="104669" y="274658"/>
                </a:lnTo>
                <a:lnTo>
                  <a:pt x="152844" y="281889"/>
                </a:lnTo>
                <a:lnTo>
                  <a:pt x="2650985" y="282841"/>
                </a:lnTo>
                <a:lnTo>
                  <a:pt x="2699160" y="290044"/>
                </a:lnTo>
                <a:lnTo>
                  <a:pt x="2741101" y="310048"/>
                </a:lnTo>
                <a:lnTo>
                  <a:pt x="2774238" y="340494"/>
                </a:lnTo>
                <a:lnTo>
                  <a:pt x="2796003" y="379024"/>
                </a:lnTo>
                <a:lnTo>
                  <a:pt x="2803829" y="423278"/>
                </a:lnTo>
                <a:lnTo>
                  <a:pt x="2803829" y="563664"/>
                </a:lnTo>
              </a:path>
            </a:pathLst>
          </a:custGeom>
          <a:ln w="26962">
            <a:solidFill>
              <a:srgbClr val="0202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341892" y="3431786"/>
            <a:ext cx="1429385" cy="563880"/>
          </a:xfrm>
          <a:custGeom>
            <a:avLst/>
            <a:gdLst/>
            <a:ahLst/>
            <a:cxnLst/>
            <a:rect l="l" t="t" r="r" b="b"/>
            <a:pathLst>
              <a:path w="1429384" h="563879">
                <a:moveTo>
                  <a:pt x="0" y="0"/>
                </a:moveTo>
                <a:lnTo>
                  <a:pt x="0" y="140919"/>
                </a:lnTo>
                <a:lnTo>
                  <a:pt x="7825" y="185338"/>
                </a:lnTo>
                <a:lnTo>
                  <a:pt x="29591" y="224021"/>
                </a:lnTo>
                <a:lnTo>
                  <a:pt x="62728" y="254597"/>
                </a:lnTo>
                <a:lnTo>
                  <a:pt x="104669" y="274693"/>
                </a:lnTo>
                <a:lnTo>
                  <a:pt x="152844" y="281940"/>
                </a:lnTo>
                <a:lnTo>
                  <a:pt x="1276032" y="282778"/>
                </a:lnTo>
                <a:lnTo>
                  <a:pt x="1324207" y="290001"/>
                </a:lnTo>
                <a:lnTo>
                  <a:pt x="1366148" y="310023"/>
                </a:lnTo>
                <a:lnTo>
                  <a:pt x="1399285" y="340483"/>
                </a:lnTo>
                <a:lnTo>
                  <a:pt x="1421051" y="379021"/>
                </a:lnTo>
                <a:lnTo>
                  <a:pt x="1428877" y="423278"/>
                </a:lnTo>
                <a:lnTo>
                  <a:pt x="1428877" y="563664"/>
                </a:lnTo>
              </a:path>
            </a:pathLst>
          </a:custGeom>
          <a:ln w="26962">
            <a:solidFill>
              <a:srgbClr val="0202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8145722" y="5322625"/>
            <a:ext cx="0" cy="269875"/>
          </a:xfrm>
          <a:custGeom>
            <a:avLst/>
            <a:gdLst/>
            <a:ahLst/>
            <a:cxnLst/>
            <a:rect l="l" t="t" r="r" b="b"/>
            <a:pathLst>
              <a:path h="269875">
                <a:moveTo>
                  <a:pt x="0" y="0"/>
                </a:moveTo>
                <a:lnTo>
                  <a:pt x="0" y="269316"/>
                </a:lnTo>
              </a:path>
            </a:pathLst>
          </a:custGeom>
          <a:ln w="26962">
            <a:solidFill>
              <a:srgbClr val="0202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770769" y="5322625"/>
            <a:ext cx="0" cy="269875"/>
          </a:xfrm>
          <a:custGeom>
            <a:avLst/>
            <a:gdLst/>
            <a:ahLst/>
            <a:cxnLst/>
            <a:rect l="l" t="t" r="r" b="b"/>
            <a:pathLst>
              <a:path h="269875">
                <a:moveTo>
                  <a:pt x="0" y="0"/>
                </a:moveTo>
                <a:lnTo>
                  <a:pt x="0" y="269316"/>
                </a:lnTo>
              </a:path>
            </a:pathLst>
          </a:custGeom>
          <a:ln w="26962">
            <a:solidFill>
              <a:srgbClr val="0202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538063" y="5322625"/>
            <a:ext cx="0" cy="269875"/>
          </a:xfrm>
          <a:custGeom>
            <a:avLst/>
            <a:gdLst/>
            <a:ahLst/>
            <a:cxnLst/>
            <a:rect l="l" t="t" r="r" b="b"/>
            <a:pathLst>
              <a:path h="269875">
                <a:moveTo>
                  <a:pt x="0" y="0"/>
                </a:moveTo>
                <a:lnTo>
                  <a:pt x="0" y="269316"/>
                </a:lnTo>
              </a:path>
            </a:pathLst>
          </a:custGeom>
          <a:ln w="26962">
            <a:solidFill>
              <a:srgbClr val="0202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913016" y="5322625"/>
            <a:ext cx="0" cy="269875"/>
          </a:xfrm>
          <a:custGeom>
            <a:avLst/>
            <a:gdLst/>
            <a:ahLst/>
            <a:cxnLst/>
            <a:rect l="l" t="t" r="r" b="b"/>
            <a:pathLst>
              <a:path h="269875">
                <a:moveTo>
                  <a:pt x="0" y="0"/>
                </a:moveTo>
                <a:lnTo>
                  <a:pt x="0" y="269316"/>
                </a:lnTo>
              </a:path>
            </a:pathLst>
          </a:custGeom>
          <a:ln w="26962">
            <a:solidFill>
              <a:srgbClr val="0202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5341892" y="5322625"/>
            <a:ext cx="0" cy="269875"/>
          </a:xfrm>
          <a:custGeom>
            <a:avLst/>
            <a:gdLst/>
            <a:ahLst/>
            <a:cxnLst/>
            <a:rect l="l" t="t" r="r" b="b"/>
            <a:pathLst>
              <a:path h="269875">
                <a:moveTo>
                  <a:pt x="0" y="0"/>
                </a:moveTo>
                <a:lnTo>
                  <a:pt x="0" y="269316"/>
                </a:lnTo>
              </a:path>
            </a:pathLst>
          </a:custGeom>
          <a:ln w="26962">
            <a:solidFill>
              <a:srgbClr val="0202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5952305" y="2561683"/>
            <a:ext cx="917575" cy="0"/>
          </a:xfrm>
          <a:custGeom>
            <a:avLst/>
            <a:gdLst/>
            <a:ahLst/>
            <a:cxnLst/>
            <a:rect l="l" t="t" r="r" b="b"/>
            <a:pathLst>
              <a:path w="917575">
                <a:moveTo>
                  <a:pt x="0" y="0"/>
                </a:moveTo>
                <a:lnTo>
                  <a:pt x="917308" y="0"/>
                </a:lnTo>
              </a:path>
            </a:pathLst>
          </a:custGeom>
          <a:ln w="26962">
            <a:solidFill>
              <a:srgbClr val="0202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5341892" y="3523632"/>
            <a:ext cx="0" cy="472440"/>
          </a:xfrm>
          <a:custGeom>
            <a:avLst/>
            <a:gdLst/>
            <a:ahLst/>
            <a:cxnLst/>
            <a:rect l="l" t="t" r="r" b="b"/>
            <a:pathLst>
              <a:path h="472439">
                <a:moveTo>
                  <a:pt x="0" y="0"/>
                </a:moveTo>
                <a:lnTo>
                  <a:pt x="0" y="471817"/>
                </a:lnTo>
              </a:path>
            </a:pathLst>
          </a:custGeom>
          <a:ln w="26962">
            <a:solidFill>
              <a:srgbClr val="0202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3913016" y="3431786"/>
            <a:ext cx="1429385" cy="563880"/>
          </a:xfrm>
          <a:custGeom>
            <a:avLst/>
            <a:gdLst/>
            <a:ahLst/>
            <a:cxnLst/>
            <a:rect l="l" t="t" r="r" b="b"/>
            <a:pathLst>
              <a:path w="1429385" h="563879">
                <a:moveTo>
                  <a:pt x="1428877" y="0"/>
                </a:moveTo>
                <a:lnTo>
                  <a:pt x="1428877" y="140919"/>
                </a:lnTo>
                <a:lnTo>
                  <a:pt x="1421051" y="185338"/>
                </a:lnTo>
                <a:lnTo>
                  <a:pt x="1399285" y="224021"/>
                </a:lnTo>
                <a:lnTo>
                  <a:pt x="1366148" y="254597"/>
                </a:lnTo>
                <a:lnTo>
                  <a:pt x="1324207" y="274693"/>
                </a:lnTo>
                <a:lnTo>
                  <a:pt x="1276032" y="281940"/>
                </a:lnTo>
                <a:lnTo>
                  <a:pt x="152844" y="282778"/>
                </a:lnTo>
                <a:lnTo>
                  <a:pt x="104669" y="290001"/>
                </a:lnTo>
                <a:lnTo>
                  <a:pt x="62728" y="310023"/>
                </a:lnTo>
                <a:lnTo>
                  <a:pt x="29591" y="340483"/>
                </a:lnTo>
                <a:lnTo>
                  <a:pt x="7825" y="379021"/>
                </a:lnTo>
                <a:lnTo>
                  <a:pt x="0" y="423278"/>
                </a:lnTo>
                <a:lnTo>
                  <a:pt x="0" y="563664"/>
                </a:lnTo>
              </a:path>
            </a:pathLst>
          </a:custGeom>
          <a:ln w="26962">
            <a:solidFill>
              <a:srgbClr val="0202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2538063" y="3431786"/>
            <a:ext cx="2804160" cy="563880"/>
          </a:xfrm>
          <a:custGeom>
            <a:avLst/>
            <a:gdLst/>
            <a:ahLst/>
            <a:cxnLst/>
            <a:rect l="l" t="t" r="r" b="b"/>
            <a:pathLst>
              <a:path w="2804160" h="563879">
                <a:moveTo>
                  <a:pt x="2803829" y="0"/>
                </a:moveTo>
                <a:lnTo>
                  <a:pt x="2803829" y="140919"/>
                </a:lnTo>
                <a:lnTo>
                  <a:pt x="2796003" y="185335"/>
                </a:lnTo>
                <a:lnTo>
                  <a:pt x="2774238" y="224011"/>
                </a:lnTo>
                <a:lnTo>
                  <a:pt x="2741101" y="254575"/>
                </a:lnTo>
                <a:lnTo>
                  <a:pt x="2699160" y="274658"/>
                </a:lnTo>
                <a:lnTo>
                  <a:pt x="2650985" y="281889"/>
                </a:lnTo>
                <a:lnTo>
                  <a:pt x="152844" y="282841"/>
                </a:lnTo>
                <a:lnTo>
                  <a:pt x="104669" y="290044"/>
                </a:lnTo>
                <a:lnTo>
                  <a:pt x="62728" y="310048"/>
                </a:lnTo>
                <a:lnTo>
                  <a:pt x="29591" y="340494"/>
                </a:lnTo>
                <a:lnTo>
                  <a:pt x="7825" y="379024"/>
                </a:lnTo>
                <a:lnTo>
                  <a:pt x="0" y="423278"/>
                </a:lnTo>
                <a:lnTo>
                  <a:pt x="0" y="563664"/>
                </a:lnTo>
              </a:path>
            </a:pathLst>
          </a:custGeom>
          <a:ln w="26962">
            <a:solidFill>
              <a:srgbClr val="02020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9" name="Imagen 78">
            <a:extLst>
              <a:ext uri="{FF2B5EF4-FFF2-40B4-BE49-F238E27FC236}">
                <a16:creationId xmlns:a16="http://schemas.microsoft.com/office/drawing/2014/main" id="{D879B51B-7621-4498-BD59-9B3752276C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7023100" y="123825"/>
            <a:ext cx="3717947" cy="140570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7200" y="597611"/>
            <a:ext cx="6790055" cy="421640"/>
          </a:xfrm>
          <a:prstGeom prst="rect">
            <a:avLst/>
          </a:prstGeom>
          <a:solidFill>
            <a:srgbClr val="466914"/>
          </a:solidFill>
        </p:spPr>
        <p:txBody>
          <a:bodyPr vert="horz" wrap="square" lIns="0" tIns="8890" rIns="0" bIns="0" rtlCol="0">
            <a:spAutoFit/>
          </a:bodyPr>
          <a:lstStyle/>
          <a:p>
            <a:pPr marL="128270">
              <a:lnSpc>
                <a:spcPct val="100000"/>
              </a:lnSpc>
              <a:spcBef>
                <a:spcPts val="70"/>
              </a:spcBef>
            </a:pPr>
            <a:r>
              <a:rPr sz="2300" b="1" spc="75" dirty="0">
                <a:solidFill>
                  <a:srgbClr val="FFFFFF"/>
                </a:solidFill>
                <a:latin typeface="Calibri"/>
                <a:cs typeface="Calibri"/>
              </a:rPr>
              <a:t>CHECK </a:t>
            </a:r>
            <a:r>
              <a:rPr sz="2300" b="1" spc="25" dirty="0">
                <a:solidFill>
                  <a:srgbClr val="FFFFFF"/>
                </a:solidFill>
                <a:latin typeface="Calibri"/>
                <a:cs typeface="Calibri"/>
              </a:rPr>
              <a:t>IN </a:t>
            </a:r>
            <a:r>
              <a:rPr sz="2300" b="1" spc="90" dirty="0">
                <a:solidFill>
                  <a:srgbClr val="FFFFFF"/>
                </a:solidFill>
                <a:latin typeface="Calibri"/>
                <a:cs typeface="Calibri"/>
              </a:rPr>
              <a:t>DEL</a:t>
            </a:r>
            <a:r>
              <a:rPr sz="2300" b="1" spc="-1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300" b="1" spc="25" dirty="0">
                <a:solidFill>
                  <a:srgbClr val="FFFFFF"/>
                </a:solidFill>
                <a:latin typeface="Calibri"/>
                <a:cs typeface="Calibri"/>
              </a:rPr>
              <a:t>ATLETA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276467" y="2097074"/>
            <a:ext cx="776605" cy="746125"/>
          </a:xfrm>
          <a:custGeom>
            <a:avLst/>
            <a:gdLst/>
            <a:ahLst/>
            <a:cxnLst/>
            <a:rect l="l" t="t" r="r" b="b"/>
            <a:pathLst>
              <a:path w="776604" h="746125">
                <a:moveTo>
                  <a:pt x="388073" y="0"/>
                </a:moveTo>
                <a:lnTo>
                  <a:pt x="339407" y="2905"/>
                </a:lnTo>
                <a:lnTo>
                  <a:pt x="292541" y="11390"/>
                </a:lnTo>
                <a:lnTo>
                  <a:pt x="247840" y="25104"/>
                </a:lnTo>
                <a:lnTo>
                  <a:pt x="205667" y="43699"/>
                </a:lnTo>
                <a:lnTo>
                  <a:pt x="166387" y="66824"/>
                </a:lnTo>
                <a:lnTo>
                  <a:pt x="130364" y="94130"/>
                </a:lnTo>
                <a:lnTo>
                  <a:pt x="97963" y="125268"/>
                </a:lnTo>
                <a:lnTo>
                  <a:pt x="69547" y="159888"/>
                </a:lnTo>
                <a:lnTo>
                  <a:pt x="45481" y="197642"/>
                </a:lnTo>
                <a:lnTo>
                  <a:pt x="26129" y="238179"/>
                </a:lnTo>
                <a:lnTo>
                  <a:pt x="11856" y="281151"/>
                </a:lnTo>
                <a:lnTo>
                  <a:pt x="3024" y="326207"/>
                </a:lnTo>
                <a:lnTo>
                  <a:pt x="0" y="372998"/>
                </a:lnTo>
                <a:lnTo>
                  <a:pt x="3024" y="419777"/>
                </a:lnTo>
                <a:lnTo>
                  <a:pt x="11856" y="464825"/>
                </a:lnTo>
                <a:lnTo>
                  <a:pt x="26129" y="507790"/>
                </a:lnTo>
                <a:lnTo>
                  <a:pt x="45481" y="548324"/>
                </a:lnTo>
                <a:lnTo>
                  <a:pt x="69547" y="586077"/>
                </a:lnTo>
                <a:lnTo>
                  <a:pt x="97963" y="620698"/>
                </a:lnTo>
                <a:lnTo>
                  <a:pt x="130364" y="651838"/>
                </a:lnTo>
                <a:lnTo>
                  <a:pt x="166387" y="679148"/>
                </a:lnTo>
                <a:lnTo>
                  <a:pt x="205667" y="702276"/>
                </a:lnTo>
                <a:lnTo>
                  <a:pt x="247840" y="720874"/>
                </a:lnTo>
                <a:lnTo>
                  <a:pt x="292541" y="734591"/>
                </a:lnTo>
                <a:lnTo>
                  <a:pt x="339407" y="743078"/>
                </a:lnTo>
                <a:lnTo>
                  <a:pt x="388073" y="745985"/>
                </a:lnTo>
                <a:lnTo>
                  <a:pt x="436740" y="743078"/>
                </a:lnTo>
                <a:lnTo>
                  <a:pt x="483606" y="734591"/>
                </a:lnTo>
                <a:lnTo>
                  <a:pt x="528307" y="720874"/>
                </a:lnTo>
                <a:lnTo>
                  <a:pt x="570480" y="702276"/>
                </a:lnTo>
                <a:lnTo>
                  <a:pt x="609760" y="679148"/>
                </a:lnTo>
                <a:lnTo>
                  <a:pt x="645782" y="651838"/>
                </a:lnTo>
                <a:lnTo>
                  <a:pt x="678184" y="620698"/>
                </a:lnTo>
                <a:lnTo>
                  <a:pt x="706599" y="586077"/>
                </a:lnTo>
                <a:lnTo>
                  <a:pt x="730665" y="548324"/>
                </a:lnTo>
                <a:lnTo>
                  <a:pt x="750017" y="507790"/>
                </a:lnTo>
                <a:lnTo>
                  <a:pt x="764291" y="464825"/>
                </a:lnTo>
                <a:lnTo>
                  <a:pt x="773123" y="419777"/>
                </a:lnTo>
                <a:lnTo>
                  <a:pt x="776147" y="372998"/>
                </a:lnTo>
                <a:lnTo>
                  <a:pt x="773123" y="326207"/>
                </a:lnTo>
                <a:lnTo>
                  <a:pt x="764291" y="281151"/>
                </a:lnTo>
                <a:lnTo>
                  <a:pt x="750017" y="238179"/>
                </a:lnTo>
                <a:lnTo>
                  <a:pt x="730665" y="197642"/>
                </a:lnTo>
                <a:lnTo>
                  <a:pt x="706599" y="159888"/>
                </a:lnTo>
                <a:lnTo>
                  <a:pt x="678184" y="125268"/>
                </a:lnTo>
                <a:lnTo>
                  <a:pt x="645782" y="94130"/>
                </a:lnTo>
                <a:lnTo>
                  <a:pt x="609760" y="66824"/>
                </a:lnTo>
                <a:lnTo>
                  <a:pt x="570480" y="43699"/>
                </a:lnTo>
                <a:lnTo>
                  <a:pt x="528307" y="25104"/>
                </a:lnTo>
                <a:lnTo>
                  <a:pt x="483606" y="11390"/>
                </a:lnTo>
                <a:lnTo>
                  <a:pt x="436740" y="2905"/>
                </a:lnTo>
                <a:lnTo>
                  <a:pt x="388073" y="0"/>
                </a:lnTo>
                <a:close/>
              </a:path>
            </a:pathLst>
          </a:custGeom>
          <a:solidFill>
            <a:srgbClr val="9A989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12001" y="2982930"/>
            <a:ext cx="5343335" cy="35505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10450" y="1834943"/>
            <a:ext cx="908050" cy="482600"/>
          </a:xfrm>
          <a:custGeom>
            <a:avLst/>
            <a:gdLst/>
            <a:ahLst/>
            <a:cxnLst/>
            <a:rect l="l" t="t" r="r" b="b"/>
            <a:pathLst>
              <a:path w="908050" h="482600">
                <a:moveTo>
                  <a:pt x="80001" y="201605"/>
                </a:moveTo>
                <a:lnTo>
                  <a:pt x="17608" y="276948"/>
                </a:lnTo>
                <a:lnTo>
                  <a:pt x="13674" y="293242"/>
                </a:lnTo>
                <a:lnTo>
                  <a:pt x="15358" y="301716"/>
                </a:lnTo>
                <a:lnTo>
                  <a:pt x="19399" y="309003"/>
                </a:lnTo>
                <a:lnTo>
                  <a:pt x="41560" y="336054"/>
                </a:lnTo>
                <a:lnTo>
                  <a:pt x="45282" y="343076"/>
                </a:lnTo>
                <a:lnTo>
                  <a:pt x="46112" y="350826"/>
                </a:lnTo>
                <a:lnTo>
                  <a:pt x="44119" y="358359"/>
                </a:lnTo>
                <a:lnTo>
                  <a:pt x="39376" y="364731"/>
                </a:lnTo>
                <a:lnTo>
                  <a:pt x="9734" y="391388"/>
                </a:lnTo>
                <a:lnTo>
                  <a:pt x="4496" y="398039"/>
                </a:lnTo>
                <a:lnTo>
                  <a:pt x="1157" y="406325"/>
                </a:lnTo>
                <a:lnTo>
                  <a:pt x="0" y="415182"/>
                </a:lnTo>
                <a:lnTo>
                  <a:pt x="1297" y="423557"/>
                </a:lnTo>
                <a:lnTo>
                  <a:pt x="17684" y="472338"/>
                </a:lnTo>
                <a:lnTo>
                  <a:pt x="21371" y="478671"/>
                </a:lnTo>
                <a:lnTo>
                  <a:pt x="26717" y="481988"/>
                </a:lnTo>
                <a:lnTo>
                  <a:pt x="33011" y="482084"/>
                </a:lnTo>
                <a:lnTo>
                  <a:pt x="39541" y="478751"/>
                </a:lnTo>
                <a:lnTo>
                  <a:pt x="155791" y="388281"/>
                </a:lnTo>
                <a:lnTo>
                  <a:pt x="237686" y="341823"/>
                </a:lnTo>
                <a:lnTo>
                  <a:pt x="324059" y="324707"/>
                </a:lnTo>
                <a:lnTo>
                  <a:pt x="453739" y="322262"/>
                </a:lnTo>
                <a:lnTo>
                  <a:pt x="877204" y="322262"/>
                </a:lnTo>
                <a:lnTo>
                  <a:pt x="888066" y="309003"/>
                </a:lnTo>
                <a:lnTo>
                  <a:pt x="892100" y="301716"/>
                </a:lnTo>
                <a:lnTo>
                  <a:pt x="893779" y="293242"/>
                </a:lnTo>
                <a:lnTo>
                  <a:pt x="893047" y="284636"/>
                </a:lnTo>
                <a:lnTo>
                  <a:pt x="889844" y="276948"/>
                </a:lnTo>
                <a:lnTo>
                  <a:pt x="853487" y="220880"/>
                </a:lnTo>
                <a:lnTo>
                  <a:pt x="184500" y="220880"/>
                </a:lnTo>
                <a:lnTo>
                  <a:pt x="177590" y="220713"/>
                </a:lnTo>
                <a:lnTo>
                  <a:pt x="88410" y="201891"/>
                </a:lnTo>
                <a:lnTo>
                  <a:pt x="80001" y="201605"/>
                </a:lnTo>
                <a:close/>
              </a:path>
              <a:path w="908050" h="482600">
                <a:moveTo>
                  <a:pt x="877204" y="322262"/>
                </a:moveTo>
                <a:lnTo>
                  <a:pt x="453739" y="322262"/>
                </a:lnTo>
                <a:lnTo>
                  <a:pt x="611136" y="346035"/>
                </a:lnTo>
                <a:lnTo>
                  <a:pt x="743861" y="398335"/>
                </a:lnTo>
                <a:lnTo>
                  <a:pt x="835519" y="450635"/>
                </a:lnTo>
                <a:lnTo>
                  <a:pt x="869714" y="474408"/>
                </a:lnTo>
                <a:lnTo>
                  <a:pt x="876319" y="477641"/>
                </a:lnTo>
                <a:lnTo>
                  <a:pt x="906269" y="423532"/>
                </a:lnTo>
                <a:lnTo>
                  <a:pt x="907517" y="415166"/>
                </a:lnTo>
                <a:lnTo>
                  <a:pt x="906324" y="406317"/>
                </a:lnTo>
                <a:lnTo>
                  <a:pt x="902968" y="398039"/>
                </a:lnTo>
                <a:lnTo>
                  <a:pt x="897731" y="391388"/>
                </a:lnTo>
                <a:lnTo>
                  <a:pt x="868089" y="364731"/>
                </a:lnTo>
                <a:lnTo>
                  <a:pt x="863338" y="358359"/>
                </a:lnTo>
                <a:lnTo>
                  <a:pt x="861344" y="350826"/>
                </a:lnTo>
                <a:lnTo>
                  <a:pt x="862176" y="343076"/>
                </a:lnTo>
                <a:lnTo>
                  <a:pt x="865904" y="336054"/>
                </a:lnTo>
                <a:lnTo>
                  <a:pt x="877204" y="322262"/>
                </a:lnTo>
                <a:close/>
              </a:path>
              <a:path w="908050" h="482600">
                <a:moveTo>
                  <a:pt x="256211" y="51768"/>
                </a:moveTo>
                <a:lnTo>
                  <a:pt x="166414" y="109994"/>
                </a:lnTo>
                <a:lnTo>
                  <a:pt x="156630" y="131859"/>
                </a:lnTo>
                <a:lnTo>
                  <a:pt x="158540" y="139814"/>
                </a:lnTo>
                <a:lnTo>
                  <a:pt x="188842" y="206717"/>
                </a:lnTo>
                <a:lnTo>
                  <a:pt x="190497" y="213423"/>
                </a:lnTo>
                <a:lnTo>
                  <a:pt x="188926" y="218297"/>
                </a:lnTo>
                <a:lnTo>
                  <a:pt x="184500" y="220880"/>
                </a:lnTo>
                <a:lnTo>
                  <a:pt x="722953" y="220880"/>
                </a:lnTo>
                <a:lnTo>
                  <a:pt x="718530" y="218297"/>
                </a:lnTo>
                <a:lnTo>
                  <a:pt x="716960" y="213423"/>
                </a:lnTo>
                <a:lnTo>
                  <a:pt x="718610" y="206717"/>
                </a:lnTo>
                <a:lnTo>
                  <a:pt x="743959" y="150748"/>
                </a:lnTo>
                <a:lnTo>
                  <a:pt x="358755" y="150748"/>
                </a:lnTo>
                <a:lnTo>
                  <a:pt x="270643" y="58483"/>
                </a:lnTo>
                <a:lnTo>
                  <a:pt x="264033" y="53823"/>
                </a:lnTo>
                <a:lnTo>
                  <a:pt x="256211" y="51768"/>
                </a:lnTo>
                <a:close/>
              </a:path>
              <a:path w="908050" h="482600">
                <a:moveTo>
                  <a:pt x="827458" y="201605"/>
                </a:moveTo>
                <a:lnTo>
                  <a:pt x="819054" y="201891"/>
                </a:lnTo>
                <a:lnTo>
                  <a:pt x="729862" y="220713"/>
                </a:lnTo>
                <a:lnTo>
                  <a:pt x="722953" y="220880"/>
                </a:lnTo>
                <a:lnTo>
                  <a:pt x="853487" y="220880"/>
                </a:lnTo>
                <a:lnTo>
                  <a:pt x="849318" y="214452"/>
                </a:lnTo>
                <a:lnTo>
                  <a:pt x="843586" y="208301"/>
                </a:lnTo>
                <a:lnTo>
                  <a:pt x="835967" y="203881"/>
                </a:lnTo>
                <a:lnTo>
                  <a:pt x="827458" y="201605"/>
                </a:lnTo>
                <a:close/>
              </a:path>
              <a:path w="908050" h="482600">
                <a:moveTo>
                  <a:pt x="524122" y="0"/>
                </a:moveTo>
                <a:lnTo>
                  <a:pt x="383330" y="0"/>
                </a:lnTo>
                <a:lnTo>
                  <a:pt x="375632" y="1567"/>
                </a:lnTo>
                <a:lnTo>
                  <a:pt x="369353" y="5837"/>
                </a:lnTo>
                <a:lnTo>
                  <a:pt x="365142" y="12156"/>
                </a:lnTo>
                <a:lnTo>
                  <a:pt x="363645" y="19875"/>
                </a:lnTo>
                <a:lnTo>
                  <a:pt x="364851" y="148259"/>
                </a:lnTo>
                <a:lnTo>
                  <a:pt x="358755" y="150748"/>
                </a:lnTo>
                <a:lnTo>
                  <a:pt x="548697" y="150748"/>
                </a:lnTo>
                <a:lnTo>
                  <a:pt x="542613" y="148259"/>
                </a:lnTo>
                <a:lnTo>
                  <a:pt x="543820" y="19875"/>
                </a:lnTo>
                <a:lnTo>
                  <a:pt x="542323" y="12156"/>
                </a:lnTo>
                <a:lnTo>
                  <a:pt x="538110" y="5837"/>
                </a:lnTo>
                <a:lnTo>
                  <a:pt x="531827" y="1567"/>
                </a:lnTo>
                <a:lnTo>
                  <a:pt x="524122" y="0"/>
                </a:lnTo>
                <a:close/>
              </a:path>
              <a:path w="908050" h="482600">
                <a:moveTo>
                  <a:pt x="651244" y="51768"/>
                </a:moveTo>
                <a:lnTo>
                  <a:pt x="643424" y="53823"/>
                </a:lnTo>
                <a:lnTo>
                  <a:pt x="636822" y="58483"/>
                </a:lnTo>
                <a:lnTo>
                  <a:pt x="548697" y="150748"/>
                </a:lnTo>
                <a:lnTo>
                  <a:pt x="743959" y="150748"/>
                </a:lnTo>
                <a:lnTo>
                  <a:pt x="748912" y="139814"/>
                </a:lnTo>
                <a:lnTo>
                  <a:pt x="750827" y="131859"/>
                </a:lnTo>
                <a:lnTo>
                  <a:pt x="749980" y="123585"/>
                </a:lnTo>
                <a:lnTo>
                  <a:pt x="666629" y="55816"/>
                </a:lnTo>
                <a:lnTo>
                  <a:pt x="651244" y="51768"/>
                </a:lnTo>
                <a:close/>
              </a:path>
            </a:pathLst>
          </a:custGeom>
          <a:solidFill>
            <a:srgbClr val="C21E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263460" y="2185847"/>
            <a:ext cx="802005" cy="140335"/>
          </a:xfrm>
          <a:custGeom>
            <a:avLst/>
            <a:gdLst/>
            <a:ahLst/>
            <a:cxnLst/>
            <a:rect l="l" t="t" r="r" b="b"/>
            <a:pathLst>
              <a:path w="802004" h="140335">
                <a:moveTo>
                  <a:pt x="0" y="140271"/>
                </a:moveTo>
                <a:lnTo>
                  <a:pt x="77791" y="59177"/>
                </a:lnTo>
                <a:lnTo>
                  <a:pt x="146697" y="17533"/>
                </a:lnTo>
                <a:lnTo>
                  <a:pt x="245398" y="2191"/>
                </a:lnTo>
                <a:lnTo>
                  <a:pt x="412572" y="0"/>
                </a:lnTo>
                <a:lnTo>
                  <a:pt x="590957" y="21917"/>
                </a:lnTo>
                <a:lnTo>
                  <a:pt x="711558" y="70135"/>
                </a:lnTo>
                <a:lnTo>
                  <a:pt x="779882" y="118354"/>
                </a:lnTo>
                <a:lnTo>
                  <a:pt x="801433" y="140271"/>
                </a:lnTo>
              </a:path>
            </a:pathLst>
          </a:custGeom>
          <a:ln w="98196">
            <a:solidFill>
              <a:srgbClr val="27252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84811" y="2036912"/>
            <a:ext cx="374015" cy="173355"/>
          </a:xfrm>
          <a:custGeom>
            <a:avLst/>
            <a:gdLst/>
            <a:ahLst/>
            <a:cxnLst/>
            <a:rect l="l" t="t" r="r" b="b"/>
            <a:pathLst>
              <a:path w="374014" h="173355">
                <a:moveTo>
                  <a:pt x="345655" y="0"/>
                </a:moveTo>
                <a:lnTo>
                  <a:pt x="27838" y="0"/>
                </a:lnTo>
                <a:lnTo>
                  <a:pt x="17000" y="2188"/>
                </a:lnTo>
                <a:lnTo>
                  <a:pt x="8151" y="8156"/>
                </a:lnTo>
                <a:lnTo>
                  <a:pt x="2186" y="17005"/>
                </a:lnTo>
                <a:lnTo>
                  <a:pt x="0" y="27838"/>
                </a:lnTo>
                <a:lnTo>
                  <a:pt x="0" y="145249"/>
                </a:lnTo>
                <a:lnTo>
                  <a:pt x="2186" y="156085"/>
                </a:lnTo>
                <a:lnTo>
                  <a:pt x="8151" y="164930"/>
                </a:lnTo>
                <a:lnTo>
                  <a:pt x="17000" y="170890"/>
                </a:lnTo>
                <a:lnTo>
                  <a:pt x="27838" y="173075"/>
                </a:lnTo>
                <a:lnTo>
                  <a:pt x="345655" y="173075"/>
                </a:lnTo>
                <a:lnTo>
                  <a:pt x="356486" y="170890"/>
                </a:lnTo>
                <a:lnTo>
                  <a:pt x="365331" y="164930"/>
                </a:lnTo>
                <a:lnTo>
                  <a:pt x="371294" y="156085"/>
                </a:lnTo>
                <a:lnTo>
                  <a:pt x="373481" y="145249"/>
                </a:lnTo>
                <a:lnTo>
                  <a:pt x="373481" y="27838"/>
                </a:lnTo>
                <a:lnTo>
                  <a:pt x="371294" y="17005"/>
                </a:lnTo>
                <a:lnTo>
                  <a:pt x="365331" y="8156"/>
                </a:lnTo>
                <a:lnTo>
                  <a:pt x="356486" y="2188"/>
                </a:lnTo>
                <a:lnTo>
                  <a:pt x="34565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519444" y="2064759"/>
            <a:ext cx="87985" cy="1213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627063" y="2004816"/>
            <a:ext cx="213360" cy="2279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300" b="1" spc="-229" dirty="0">
                <a:latin typeface="Arial"/>
                <a:cs typeface="Arial"/>
              </a:rPr>
              <a:t>001</a:t>
            </a:r>
            <a:endParaRPr sz="13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612494" y="3936688"/>
            <a:ext cx="299720" cy="32067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900" b="1" spc="-340" dirty="0">
                <a:latin typeface="Arial"/>
                <a:cs typeface="Arial"/>
              </a:rPr>
              <a:t>001</a:t>
            </a:r>
            <a:endParaRPr sz="19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779301" y="5942359"/>
            <a:ext cx="257175" cy="21780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250" b="1" spc="-295" dirty="0">
                <a:solidFill>
                  <a:srgbClr val="FFFFFF"/>
                </a:solidFill>
                <a:latin typeface="Arial"/>
                <a:cs typeface="Arial"/>
              </a:rPr>
              <a:t>CHIP</a:t>
            </a:r>
            <a:endParaRPr sz="12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160883" y="4176892"/>
            <a:ext cx="283210" cy="30226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800" b="1" spc="-330" dirty="0">
                <a:latin typeface="Arial"/>
                <a:cs typeface="Arial"/>
              </a:rPr>
              <a:t>001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215566" y="2307414"/>
            <a:ext cx="2688590" cy="721995"/>
          </a:xfrm>
          <a:custGeom>
            <a:avLst/>
            <a:gdLst/>
            <a:ahLst/>
            <a:cxnLst/>
            <a:rect l="l" t="t" r="r" b="b"/>
            <a:pathLst>
              <a:path w="2688590" h="721994">
                <a:moveTo>
                  <a:pt x="0" y="721995"/>
                </a:moveTo>
                <a:lnTo>
                  <a:pt x="733285" y="0"/>
                </a:lnTo>
                <a:lnTo>
                  <a:pt x="2688158" y="1943"/>
                </a:lnTo>
              </a:path>
            </a:pathLst>
          </a:custGeom>
          <a:ln w="14033">
            <a:solidFill>
              <a:srgbClr val="D3D2D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153793" y="2967630"/>
            <a:ext cx="123545" cy="1235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351972" y="3752119"/>
            <a:ext cx="1659255" cy="191135"/>
          </a:xfrm>
          <a:custGeom>
            <a:avLst/>
            <a:gdLst/>
            <a:ahLst/>
            <a:cxnLst/>
            <a:rect l="l" t="t" r="r" b="b"/>
            <a:pathLst>
              <a:path w="1659254" h="191135">
                <a:moveTo>
                  <a:pt x="1658658" y="190906"/>
                </a:moveTo>
                <a:lnTo>
                  <a:pt x="1474825" y="0"/>
                </a:lnTo>
                <a:lnTo>
                  <a:pt x="0" y="0"/>
                </a:lnTo>
              </a:path>
            </a:pathLst>
          </a:custGeom>
          <a:ln w="14033">
            <a:solidFill>
              <a:srgbClr val="D3D2D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948856" y="3881247"/>
            <a:ext cx="123545" cy="12355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159927" y="2248025"/>
            <a:ext cx="123545" cy="12355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466823" y="6128797"/>
            <a:ext cx="3231515" cy="1069975"/>
          </a:xfrm>
          <a:custGeom>
            <a:avLst/>
            <a:gdLst/>
            <a:ahLst/>
            <a:cxnLst/>
            <a:rect l="l" t="t" r="r" b="b"/>
            <a:pathLst>
              <a:path w="3231515" h="1069975">
                <a:moveTo>
                  <a:pt x="3231172" y="0"/>
                </a:moveTo>
                <a:lnTo>
                  <a:pt x="2148598" y="1069632"/>
                </a:lnTo>
                <a:lnTo>
                  <a:pt x="0" y="1069632"/>
                </a:lnTo>
              </a:path>
            </a:pathLst>
          </a:custGeom>
          <a:ln w="14033">
            <a:solidFill>
              <a:srgbClr val="D3D2D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647244" y="6061507"/>
            <a:ext cx="123545" cy="12355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786708" y="3025916"/>
            <a:ext cx="2134870" cy="848360"/>
          </a:xfrm>
          <a:custGeom>
            <a:avLst/>
            <a:gdLst/>
            <a:ahLst/>
            <a:cxnLst/>
            <a:rect l="l" t="t" r="r" b="b"/>
            <a:pathLst>
              <a:path w="2134870" h="848360">
                <a:moveTo>
                  <a:pt x="0" y="848207"/>
                </a:moveTo>
                <a:lnTo>
                  <a:pt x="860653" y="0"/>
                </a:lnTo>
                <a:lnTo>
                  <a:pt x="2134565" y="4673"/>
                </a:lnTo>
              </a:path>
            </a:pathLst>
          </a:custGeom>
          <a:ln w="14033">
            <a:solidFill>
              <a:srgbClr val="D3D2D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724936" y="3812344"/>
            <a:ext cx="123545" cy="12355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351962" y="3027602"/>
            <a:ext cx="2963545" cy="914400"/>
          </a:xfrm>
          <a:custGeom>
            <a:avLst/>
            <a:gdLst/>
            <a:ahLst/>
            <a:cxnLst/>
            <a:rect l="l" t="t" r="r" b="b"/>
            <a:pathLst>
              <a:path w="2963545" h="914400">
                <a:moveTo>
                  <a:pt x="2963519" y="913904"/>
                </a:moveTo>
                <a:lnTo>
                  <a:pt x="2021573" y="393"/>
                </a:lnTo>
                <a:lnTo>
                  <a:pt x="0" y="0"/>
                </a:lnTo>
              </a:path>
            </a:pathLst>
          </a:custGeom>
          <a:ln w="14033">
            <a:solidFill>
              <a:srgbClr val="D3D2D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253708" y="3879727"/>
            <a:ext cx="123545" cy="12355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628088" y="4548342"/>
            <a:ext cx="320675" cy="266065"/>
          </a:xfrm>
          <a:custGeom>
            <a:avLst/>
            <a:gdLst/>
            <a:ahLst/>
            <a:cxnLst/>
            <a:rect l="l" t="t" r="r" b="b"/>
            <a:pathLst>
              <a:path w="320675" h="266064">
                <a:moveTo>
                  <a:pt x="308178" y="0"/>
                </a:moveTo>
                <a:lnTo>
                  <a:pt x="0" y="16675"/>
                </a:lnTo>
                <a:lnTo>
                  <a:pt x="42049" y="266039"/>
                </a:lnTo>
                <a:lnTo>
                  <a:pt x="50640" y="242618"/>
                </a:lnTo>
                <a:lnTo>
                  <a:pt x="59769" y="230209"/>
                </a:lnTo>
                <a:lnTo>
                  <a:pt x="75075" y="224673"/>
                </a:lnTo>
                <a:lnTo>
                  <a:pt x="102196" y="221869"/>
                </a:lnTo>
                <a:lnTo>
                  <a:pt x="228039" y="221869"/>
                </a:lnTo>
                <a:lnTo>
                  <a:pt x="280301" y="188976"/>
                </a:lnTo>
                <a:lnTo>
                  <a:pt x="267018" y="171656"/>
                </a:lnTo>
                <a:lnTo>
                  <a:pt x="262143" y="159669"/>
                </a:lnTo>
                <a:lnTo>
                  <a:pt x="265274" y="147422"/>
                </a:lnTo>
                <a:lnTo>
                  <a:pt x="289068" y="115743"/>
                </a:lnTo>
                <a:lnTo>
                  <a:pt x="320255" y="104851"/>
                </a:lnTo>
                <a:lnTo>
                  <a:pt x="308178" y="0"/>
                </a:lnTo>
                <a:close/>
              </a:path>
              <a:path w="320675" h="266064">
                <a:moveTo>
                  <a:pt x="228039" y="221869"/>
                </a:moveTo>
                <a:lnTo>
                  <a:pt x="102196" y="221869"/>
                </a:lnTo>
                <a:lnTo>
                  <a:pt x="124625" y="223378"/>
                </a:lnTo>
                <a:lnTo>
                  <a:pt x="144084" y="230717"/>
                </a:lnTo>
                <a:lnTo>
                  <a:pt x="160243" y="242328"/>
                </a:lnTo>
                <a:lnTo>
                  <a:pt x="172770" y="256654"/>
                </a:lnTo>
                <a:lnTo>
                  <a:pt x="228039" y="221869"/>
                </a:lnTo>
                <a:close/>
              </a:path>
            </a:pathLst>
          </a:custGeom>
          <a:solidFill>
            <a:srgbClr val="C21E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2669609" y="4558557"/>
            <a:ext cx="107162" cy="14776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2339271" y="1751872"/>
            <a:ext cx="2894965" cy="5918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2881630" algn="l"/>
              </a:tabLst>
            </a:pPr>
            <a:r>
              <a:rPr sz="3700" u="heavy" spc="-680" dirty="0">
                <a:solidFill>
                  <a:srgbClr val="0053A0"/>
                </a:solidFill>
                <a:latin typeface="Arial"/>
                <a:cs typeface="Arial"/>
              </a:rPr>
              <a:t>0</a:t>
            </a:r>
            <a:r>
              <a:rPr sz="3700" u="heavy" spc="-400" dirty="0">
                <a:solidFill>
                  <a:srgbClr val="0053A0"/>
                </a:solidFill>
                <a:latin typeface="Arial"/>
                <a:cs typeface="Arial"/>
              </a:rPr>
              <a:t>1</a:t>
            </a:r>
            <a:r>
              <a:rPr sz="850" u="heavy" spc="-245" dirty="0">
                <a:solidFill>
                  <a:srgbClr val="9A9898"/>
                </a:solidFill>
                <a:latin typeface="Arial"/>
                <a:cs typeface="Arial"/>
              </a:rPr>
              <a:t>CASC</a:t>
            </a:r>
            <a:r>
              <a:rPr sz="850" u="heavy" spc="-285" dirty="0">
                <a:solidFill>
                  <a:srgbClr val="9A9898"/>
                </a:solidFill>
                <a:latin typeface="Arial"/>
                <a:cs typeface="Arial"/>
              </a:rPr>
              <a:t>O</a:t>
            </a:r>
            <a:r>
              <a:rPr sz="850" u="heavy" spc="-75" dirty="0">
                <a:solidFill>
                  <a:srgbClr val="9A9898"/>
                </a:solidFill>
                <a:latin typeface="Arial"/>
                <a:cs typeface="Arial"/>
              </a:rPr>
              <a:t> </a:t>
            </a:r>
            <a:r>
              <a:rPr sz="850" u="heavy" spc="-235" dirty="0">
                <a:solidFill>
                  <a:srgbClr val="9A9898"/>
                </a:solidFill>
                <a:latin typeface="Arial"/>
                <a:cs typeface="Arial"/>
              </a:rPr>
              <a:t>NUMERAD</a:t>
            </a:r>
            <a:r>
              <a:rPr sz="850" u="heavy" spc="-285" dirty="0">
                <a:solidFill>
                  <a:srgbClr val="9A9898"/>
                </a:solidFill>
                <a:latin typeface="Arial"/>
                <a:cs typeface="Arial"/>
              </a:rPr>
              <a:t>O</a:t>
            </a:r>
            <a:r>
              <a:rPr sz="850" u="heavy" spc="-75" dirty="0">
                <a:solidFill>
                  <a:srgbClr val="9A9898"/>
                </a:solidFill>
                <a:latin typeface="Arial"/>
                <a:cs typeface="Arial"/>
              </a:rPr>
              <a:t> </a:t>
            </a:r>
            <a:r>
              <a:rPr sz="850" u="heavy" spc="-254" dirty="0">
                <a:solidFill>
                  <a:srgbClr val="9A9898"/>
                </a:solidFill>
                <a:latin typeface="Arial"/>
                <a:cs typeface="Arial"/>
              </a:rPr>
              <a:t>A</a:t>
            </a:r>
            <a:r>
              <a:rPr sz="850" u="heavy" spc="-195" dirty="0">
                <a:solidFill>
                  <a:srgbClr val="9A9898"/>
                </a:solidFill>
                <a:latin typeface="Arial"/>
                <a:cs typeface="Arial"/>
              </a:rPr>
              <a:t>L</a:t>
            </a:r>
            <a:r>
              <a:rPr sz="850" u="heavy" spc="-75" dirty="0">
                <a:solidFill>
                  <a:srgbClr val="9A9898"/>
                </a:solidFill>
                <a:latin typeface="Arial"/>
                <a:cs typeface="Arial"/>
              </a:rPr>
              <a:t> </a:t>
            </a:r>
            <a:r>
              <a:rPr sz="850" u="heavy" spc="-225" dirty="0">
                <a:solidFill>
                  <a:srgbClr val="9A9898"/>
                </a:solidFill>
                <a:latin typeface="Arial"/>
                <a:cs typeface="Arial"/>
              </a:rPr>
              <a:t>FRENT</a:t>
            </a:r>
            <a:r>
              <a:rPr sz="850" u="heavy" spc="-240" dirty="0">
                <a:solidFill>
                  <a:srgbClr val="9A9898"/>
                </a:solidFill>
                <a:latin typeface="Arial"/>
                <a:cs typeface="Arial"/>
              </a:rPr>
              <a:t>E</a:t>
            </a:r>
            <a:r>
              <a:rPr sz="850" u="heavy" dirty="0">
                <a:solidFill>
                  <a:srgbClr val="9A9898"/>
                </a:solidFill>
                <a:latin typeface="Arial"/>
                <a:cs typeface="Arial"/>
              </a:rPr>
              <a:t>	</a:t>
            </a:r>
            <a:endParaRPr sz="85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339271" y="2473744"/>
            <a:ext cx="688975" cy="5918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700" b="1" spc="-680" dirty="0">
                <a:solidFill>
                  <a:srgbClr val="0053A0"/>
                </a:solidFill>
                <a:latin typeface="Arial"/>
                <a:cs typeface="Arial"/>
              </a:rPr>
              <a:t>0</a:t>
            </a:r>
            <a:r>
              <a:rPr sz="3700" b="1" spc="-400" dirty="0">
                <a:solidFill>
                  <a:srgbClr val="0053A0"/>
                </a:solidFill>
                <a:latin typeface="Arial"/>
                <a:cs typeface="Arial"/>
              </a:rPr>
              <a:t>2</a:t>
            </a:r>
            <a:r>
              <a:rPr sz="850" b="1" spc="-240" dirty="0">
                <a:solidFill>
                  <a:srgbClr val="9A9898"/>
                </a:solidFill>
                <a:latin typeface="Arial"/>
                <a:cs typeface="Arial"/>
              </a:rPr>
              <a:t>DORSAL</a:t>
            </a:r>
            <a:endParaRPr sz="85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339271" y="3190149"/>
            <a:ext cx="376555" cy="5918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700" b="1" spc="-680" dirty="0">
                <a:solidFill>
                  <a:srgbClr val="0053A0"/>
                </a:solidFill>
                <a:latin typeface="Arial"/>
                <a:cs typeface="Arial"/>
              </a:rPr>
              <a:t>03</a:t>
            </a:r>
            <a:endParaRPr sz="37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726174" y="3436094"/>
            <a:ext cx="1004569" cy="266700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>
              <a:lnSpc>
                <a:spcPts val="840"/>
              </a:lnSpc>
              <a:spcBef>
                <a:spcPts val="310"/>
              </a:spcBef>
            </a:pPr>
            <a:r>
              <a:rPr sz="850" b="1" spc="-210" dirty="0">
                <a:solidFill>
                  <a:srgbClr val="9A9898"/>
                </a:solidFill>
                <a:latin typeface="Arial"/>
                <a:cs typeface="Arial"/>
              </a:rPr>
              <a:t>STICKER </a:t>
            </a:r>
            <a:r>
              <a:rPr sz="850" b="1" spc="-240" dirty="0">
                <a:solidFill>
                  <a:srgbClr val="9A9898"/>
                </a:solidFill>
                <a:latin typeface="Arial"/>
                <a:cs typeface="Arial"/>
              </a:rPr>
              <a:t>DE</a:t>
            </a:r>
            <a:r>
              <a:rPr sz="850" b="1" spc="-85" dirty="0">
                <a:solidFill>
                  <a:srgbClr val="9A9898"/>
                </a:solidFill>
                <a:latin typeface="Arial"/>
                <a:cs typeface="Arial"/>
              </a:rPr>
              <a:t> </a:t>
            </a:r>
            <a:r>
              <a:rPr sz="850" b="1" spc="-225" dirty="0">
                <a:solidFill>
                  <a:srgbClr val="9A9898"/>
                </a:solidFill>
                <a:latin typeface="Arial"/>
                <a:cs typeface="Arial"/>
              </a:rPr>
              <a:t>NUMERACIÓN  </a:t>
            </a:r>
            <a:r>
              <a:rPr sz="850" b="1" spc="-235" dirty="0">
                <a:solidFill>
                  <a:srgbClr val="9A9898"/>
                </a:solidFill>
                <a:latin typeface="Arial"/>
                <a:cs typeface="Arial"/>
              </a:rPr>
              <a:t>EN </a:t>
            </a:r>
            <a:r>
              <a:rPr sz="850" b="1" spc="-225" dirty="0">
                <a:solidFill>
                  <a:srgbClr val="9A9898"/>
                </a:solidFill>
                <a:latin typeface="Arial"/>
                <a:cs typeface="Arial"/>
              </a:rPr>
              <a:t>LA VELA </a:t>
            </a:r>
            <a:r>
              <a:rPr sz="850" b="1" spc="-240" dirty="0">
                <a:solidFill>
                  <a:srgbClr val="9A9898"/>
                </a:solidFill>
                <a:latin typeface="Arial"/>
                <a:cs typeface="Arial"/>
              </a:rPr>
              <a:t>DE</a:t>
            </a:r>
            <a:r>
              <a:rPr sz="850" b="1" spc="-85" dirty="0">
                <a:solidFill>
                  <a:srgbClr val="9A9898"/>
                </a:solidFill>
                <a:latin typeface="Arial"/>
                <a:cs typeface="Arial"/>
              </a:rPr>
              <a:t> </a:t>
            </a:r>
            <a:r>
              <a:rPr sz="850" b="1" spc="-225" dirty="0">
                <a:solidFill>
                  <a:srgbClr val="9A9898"/>
                </a:solidFill>
                <a:latin typeface="Arial"/>
                <a:cs typeface="Arial"/>
              </a:rPr>
              <a:t>LA</a:t>
            </a:r>
            <a:r>
              <a:rPr sz="850" b="1" spc="-220" dirty="0">
                <a:solidFill>
                  <a:srgbClr val="9A9898"/>
                </a:solidFill>
                <a:latin typeface="Arial"/>
                <a:cs typeface="Arial"/>
              </a:rPr>
              <a:t> </a:t>
            </a:r>
            <a:r>
              <a:rPr sz="850" b="1" spc="-204" dirty="0">
                <a:solidFill>
                  <a:srgbClr val="9A9898"/>
                </a:solidFill>
                <a:latin typeface="Arial"/>
                <a:cs typeface="Arial"/>
              </a:rPr>
              <a:t>BICICLETA</a:t>
            </a:r>
            <a:endParaRPr sz="85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2454119" y="6614549"/>
            <a:ext cx="838835" cy="5918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700" b="1" spc="-680" dirty="0">
                <a:solidFill>
                  <a:srgbClr val="0053A0"/>
                </a:solidFill>
                <a:latin typeface="Arial"/>
                <a:cs typeface="Arial"/>
              </a:rPr>
              <a:t>0</a:t>
            </a:r>
            <a:r>
              <a:rPr sz="3700" b="1" spc="-400" dirty="0">
                <a:solidFill>
                  <a:srgbClr val="0053A0"/>
                </a:solidFill>
                <a:latin typeface="Arial"/>
                <a:cs typeface="Arial"/>
              </a:rPr>
              <a:t>4</a:t>
            </a:r>
            <a:r>
              <a:rPr sz="850" b="1" spc="-180" dirty="0">
                <a:solidFill>
                  <a:srgbClr val="9A9898"/>
                </a:solidFill>
                <a:latin typeface="Arial"/>
                <a:cs typeface="Arial"/>
              </a:rPr>
              <a:t>TIMING</a:t>
            </a:r>
            <a:r>
              <a:rPr sz="850" b="1" spc="-75" dirty="0">
                <a:solidFill>
                  <a:srgbClr val="9A9898"/>
                </a:solidFill>
                <a:latin typeface="Arial"/>
                <a:cs typeface="Arial"/>
              </a:rPr>
              <a:t> </a:t>
            </a:r>
            <a:r>
              <a:rPr sz="850" b="1" spc="-190" dirty="0">
                <a:solidFill>
                  <a:srgbClr val="9A9898"/>
                </a:solidFill>
                <a:latin typeface="Arial"/>
                <a:cs typeface="Arial"/>
              </a:rPr>
              <a:t>CHIP</a:t>
            </a:r>
            <a:endParaRPr sz="85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8576214" y="3190149"/>
            <a:ext cx="376555" cy="5918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700" b="1" spc="-680" dirty="0">
                <a:solidFill>
                  <a:srgbClr val="0053A0"/>
                </a:solidFill>
                <a:latin typeface="Arial"/>
                <a:cs typeface="Arial"/>
              </a:rPr>
              <a:t>07</a:t>
            </a:r>
            <a:endParaRPr sz="37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7681685" y="3542695"/>
            <a:ext cx="845819" cy="16065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-235" dirty="0">
                <a:solidFill>
                  <a:srgbClr val="9A9898"/>
                </a:solidFill>
                <a:latin typeface="Arial"/>
                <a:cs typeface="Arial"/>
              </a:rPr>
              <a:t>BOLSAS </a:t>
            </a:r>
            <a:r>
              <a:rPr sz="850" b="1" spc="-240" dirty="0">
                <a:solidFill>
                  <a:srgbClr val="9A9898"/>
                </a:solidFill>
                <a:latin typeface="Arial"/>
                <a:cs typeface="Arial"/>
              </a:rPr>
              <a:t>DE</a:t>
            </a:r>
            <a:r>
              <a:rPr sz="850" b="1" spc="-95" dirty="0">
                <a:solidFill>
                  <a:srgbClr val="9A9898"/>
                </a:solidFill>
                <a:latin typeface="Arial"/>
                <a:cs typeface="Arial"/>
              </a:rPr>
              <a:t> </a:t>
            </a:r>
            <a:r>
              <a:rPr sz="850" b="1" spc="-204" dirty="0">
                <a:solidFill>
                  <a:srgbClr val="9A9898"/>
                </a:solidFill>
                <a:latin typeface="Arial"/>
                <a:cs typeface="Arial"/>
              </a:rPr>
              <a:t>TRANSICIÓN</a:t>
            </a:r>
            <a:endParaRPr sz="850">
              <a:latin typeface="Arial"/>
              <a:cs typeface="Aria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7184331" y="3741308"/>
            <a:ext cx="1737360" cy="848360"/>
          </a:xfrm>
          <a:custGeom>
            <a:avLst/>
            <a:gdLst/>
            <a:ahLst/>
            <a:cxnLst/>
            <a:rect l="l" t="t" r="r" b="b"/>
            <a:pathLst>
              <a:path w="1737359" h="848360">
                <a:moveTo>
                  <a:pt x="0" y="848207"/>
                </a:moveTo>
                <a:lnTo>
                  <a:pt x="860653" y="0"/>
                </a:lnTo>
                <a:lnTo>
                  <a:pt x="1736940" y="4673"/>
                </a:lnTo>
              </a:path>
            </a:pathLst>
          </a:custGeom>
          <a:ln w="14033">
            <a:solidFill>
              <a:srgbClr val="D3D2D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377641" y="6535946"/>
            <a:ext cx="1543685" cy="662940"/>
          </a:xfrm>
          <a:custGeom>
            <a:avLst/>
            <a:gdLst/>
            <a:ahLst/>
            <a:cxnLst/>
            <a:rect l="l" t="t" r="r" b="b"/>
            <a:pathLst>
              <a:path w="1543684" h="662940">
                <a:moveTo>
                  <a:pt x="0" y="0"/>
                </a:moveTo>
                <a:lnTo>
                  <a:pt x="667346" y="662482"/>
                </a:lnTo>
                <a:lnTo>
                  <a:pt x="1543634" y="657809"/>
                </a:lnTo>
              </a:path>
            </a:pathLst>
          </a:custGeom>
          <a:ln w="14033">
            <a:solidFill>
              <a:srgbClr val="D3D2D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7971875" y="1596008"/>
            <a:ext cx="981075" cy="1469390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40"/>
              </a:spcBef>
            </a:pPr>
            <a:r>
              <a:rPr sz="850" b="1" spc="-254" dirty="0">
                <a:solidFill>
                  <a:srgbClr val="9A9898"/>
                </a:solidFill>
                <a:latin typeface="Arial"/>
                <a:cs typeface="Arial"/>
              </a:rPr>
              <a:t>BODY</a:t>
            </a:r>
            <a:r>
              <a:rPr sz="850" b="1" spc="-100" dirty="0">
                <a:solidFill>
                  <a:srgbClr val="9A9898"/>
                </a:solidFill>
                <a:latin typeface="Arial"/>
                <a:cs typeface="Arial"/>
              </a:rPr>
              <a:t> </a:t>
            </a:r>
            <a:r>
              <a:rPr sz="850" b="1" spc="-220" dirty="0">
                <a:solidFill>
                  <a:srgbClr val="9A9898"/>
                </a:solidFill>
                <a:latin typeface="Arial"/>
                <a:cs typeface="Arial"/>
              </a:rPr>
              <a:t>MARKING       </a:t>
            </a:r>
            <a:r>
              <a:rPr sz="3700" b="1" spc="-680" dirty="0">
                <a:solidFill>
                  <a:srgbClr val="0053A0"/>
                </a:solidFill>
                <a:latin typeface="Arial"/>
                <a:cs typeface="Arial"/>
              </a:rPr>
              <a:t>05</a:t>
            </a:r>
            <a:endParaRPr sz="3700">
              <a:latin typeface="Arial"/>
              <a:cs typeface="Arial"/>
            </a:endParaRPr>
          </a:p>
          <a:p>
            <a:pPr marL="226695">
              <a:lnSpc>
                <a:spcPct val="100000"/>
              </a:lnSpc>
              <a:spcBef>
                <a:spcPts val="1240"/>
              </a:spcBef>
            </a:pPr>
            <a:r>
              <a:rPr sz="850" b="1" spc="-229" dirty="0">
                <a:solidFill>
                  <a:srgbClr val="9A9898"/>
                </a:solidFill>
                <a:latin typeface="Arial"/>
                <a:cs typeface="Arial"/>
              </a:rPr>
              <a:t>PULSERA            </a:t>
            </a:r>
            <a:r>
              <a:rPr sz="3700" b="1" spc="-680" dirty="0">
                <a:solidFill>
                  <a:srgbClr val="0053A0"/>
                </a:solidFill>
                <a:latin typeface="Arial"/>
                <a:cs typeface="Arial"/>
              </a:rPr>
              <a:t>06</a:t>
            </a:r>
            <a:endParaRPr sz="37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8090148" y="6614549"/>
            <a:ext cx="862965" cy="5918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b="1" spc="-229" dirty="0">
                <a:solidFill>
                  <a:srgbClr val="9A9898"/>
                </a:solidFill>
                <a:latin typeface="Arial"/>
                <a:cs typeface="Arial"/>
              </a:rPr>
              <a:t>STREET </a:t>
            </a:r>
            <a:r>
              <a:rPr sz="850" b="1" spc="-265" dirty="0">
                <a:solidFill>
                  <a:srgbClr val="9A9898"/>
                </a:solidFill>
                <a:latin typeface="Arial"/>
                <a:cs typeface="Arial"/>
              </a:rPr>
              <a:t>BAG</a:t>
            </a:r>
            <a:r>
              <a:rPr sz="850" b="1" spc="-114" dirty="0">
                <a:solidFill>
                  <a:srgbClr val="9A9898"/>
                </a:solidFill>
                <a:latin typeface="Arial"/>
                <a:cs typeface="Arial"/>
              </a:rPr>
              <a:t> </a:t>
            </a:r>
            <a:r>
              <a:rPr sz="3700" b="1" spc="-680" dirty="0">
                <a:solidFill>
                  <a:srgbClr val="0053A0"/>
                </a:solidFill>
                <a:latin typeface="Arial"/>
                <a:cs typeface="Arial"/>
              </a:rPr>
              <a:t>08</a:t>
            </a:r>
            <a:endParaRPr sz="3700">
              <a:latin typeface="Arial"/>
              <a:cs typeface="Arial"/>
            </a:endParaRPr>
          </a:p>
        </p:txBody>
      </p:sp>
      <p:sp>
        <p:nvSpPr>
          <p:cNvPr id="37" name="object 37"/>
          <p:cNvSpPr/>
          <p:nvPr/>
        </p:nvSpPr>
        <p:spPr>
          <a:xfrm>
            <a:off x="7094911" y="5468543"/>
            <a:ext cx="749935" cy="1057910"/>
          </a:xfrm>
          <a:custGeom>
            <a:avLst/>
            <a:gdLst/>
            <a:ahLst/>
            <a:cxnLst/>
            <a:rect l="l" t="t" r="r" b="b"/>
            <a:pathLst>
              <a:path w="749934" h="1057909">
                <a:moveTo>
                  <a:pt x="749553" y="1037780"/>
                </a:moveTo>
                <a:lnTo>
                  <a:pt x="748192" y="1045493"/>
                </a:lnTo>
                <a:lnTo>
                  <a:pt x="744092" y="1051814"/>
                </a:lnTo>
                <a:lnTo>
                  <a:pt x="737888" y="1056086"/>
                </a:lnTo>
                <a:lnTo>
                  <a:pt x="730211" y="1057656"/>
                </a:lnTo>
                <a:lnTo>
                  <a:pt x="19088" y="1057656"/>
                </a:lnTo>
                <a:lnTo>
                  <a:pt x="11431" y="1056090"/>
                </a:lnTo>
                <a:lnTo>
                  <a:pt x="5281" y="1051825"/>
                </a:lnTo>
                <a:lnTo>
                  <a:pt x="1262" y="1045509"/>
                </a:lnTo>
                <a:lnTo>
                  <a:pt x="0" y="1037793"/>
                </a:lnTo>
                <a:lnTo>
                  <a:pt x="40995" y="19862"/>
                </a:lnTo>
                <a:lnTo>
                  <a:pt x="42868" y="12151"/>
                </a:lnTo>
                <a:lnTo>
                  <a:pt x="47390" y="5835"/>
                </a:lnTo>
                <a:lnTo>
                  <a:pt x="53882" y="1567"/>
                </a:lnTo>
                <a:lnTo>
                  <a:pt x="61671" y="0"/>
                </a:lnTo>
                <a:lnTo>
                  <a:pt x="701370" y="0"/>
                </a:lnTo>
                <a:lnTo>
                  <a:pt x="749553" y="1037780"/>
                </a:lnTo>
                <a:close/>
              </a:path>
            </a:pathLst>
          </a:custGeom>
          <a:ln w="14033">
            <a:solidFill>
              <a:srgbClr val="1D1D1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313845" y="5222015"/>
            <a:ext cx="311785" cy="328930"/>
          </a:xfrm>
          <a:custGeom>
            <a:avLst/>
            <a:gdLst/>
            <a:ahLst/>
            <a:cxnLst/>
            <a:rect l="l" t="t" r="r" b="b"/>
            <a:pathLst>
              <a:path w="311784" h="328929">
                <a:moveTo>
                  <a:pt x="311442" y="328472"/>
                </a:moveTo>
                <a:lnTo>
                  <a:pt x="311442" y="155727"/>
                </a:lnTo>
                <a:lnTo>
                  <a:pt x="303504" y="106501"/>
                </a:lnTo>
                <a:lnTo>
                  <a:pt x="281398" y="63751"/>
                </a:lnTo>
                <a:lnTo>
                  <a:pt x="247690" y="30043"/>
                </a:lnTo>
                <a:lnTo>
                  <a:pt x="204940" y="7938"/>
                </a:lnTo>
                <a:lnTo>
                  <a:pt x="155714" y="0"/>
                </a:lnTo>
                <a:lnTo>
                  <a:pt x="106494" y="7938"/>
                </a:lnTo>
                <a:lnTo>
                  <a:pt x="63749" y="30043"/>
                </a:lnTo>
                <a:lnTo>
                  <a:pt x="30042" y="63751"/>
                </a:lnTo>
                <a:lnTo>
                  <a:pt x="7937" y="106501"/>
                </a:lnTo>
                <a:lnTo>
                  <a:pt x="0" y="155727"/>
                </a:lnTo>
                <a:lnTo>
                  <a:pt x="0" y="328472"/>
                </a:lnTo>
              </a:path>
            </a:pathLst>
          </a:custGeom>
          <a:ln w="28054">
            <a:solidFill>
              <a:srgbClr val="59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197121" y="5883560"/>
            <a:ext cx="545465" cy="252729"/>
          </a:xfrm>
          <a:custGeom>
            <a:avLst/>
            <a:gdLst/>
            <a:ahLst/>
            <a:cxnLst/>
            <a:rect l="l" t="t" r="r" b="b"/>
            <a:pathLst>
              <a:path w="545465" h="252729">
                <a:moveTo>
                  <a:pt x="544868" y="211899"/>
                </a:moveTo>
                <a:lnTo>
                  <a:pt x="541676" y="227707"/>
                </a:lnTo>
                <a:lnTo>
                  <a:pt x="532971" y="240617"/>
                </a:lnTo>
                <a:lnTo>
                  <a:pt x="520061" y="249322"/>
                </a:lnTo>
                <a:lnTo>
                  <a:pt x="504253" y="252514"/>
                </a:lnTo>
                <a:lnTo>
                  <a:pt x="40614" y="252514"/>
                </a:lnTo>
                <a:lnTo>
                  <a:pt x="24812" y="249322"/>
                </a:lnTo>
                <a:lnTo>
                  <a:pt x="11901" y="240617"/>
                </a:lnTo>
                <a:lnTo>
                  <a:pt x="3193" y="227707"/>
                </a:lnTo>
                <a:lnTo>
                  <a:pt x="0" y="211899"/>
                </a:lnTo>
                <a:lnTo>
                  <a:pt x="0" y="40614"/>
                </a:lnTo>
                <a:lnTo>
                  <a:pt x="3193" y="24806"/>
                </a:lnTo>
                <a:lnTo>
                  <a:pt x="11901" y="11896"/>
                </a:lnTo>
                <a:lnTo>
                  <a:pt x="24812" y="3192"/>
                </a:lnTo>
                <a:lnTo>
                  <a:pt x="40614" y="0"/>
                </a:lnTo>
                <a:lnTo>
                  <a:pt x="504253" y="0"/>
                </a:lnTo>
                <a:lnTo>
                  <a:pt x="520061" y="3192"/>
                </a:lnTo>
                <a:lnTo>
                  <a:pt x="532971" y="11896"/>
                </a:lnTo>
                <a:lnTo>
                  <a:pt x="541676" y="24806"/>
                </a:lnTo>
                <a:lnTo>
                  <a:pt x="544868" y="40614"/>
                </a:lnTo>
                <a:lnTo>
                  <a:pt x="544868" y="211899"/>
                </a:lnTo>
                <a:close/>
              </a:path>
            </a:pathLst>
          </a:custGeom>
          <a:ln w="7010">
            <a:solidFill>
              <a:srgbClr val="1D1D1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247639" y="5924166"/>
            <a:ext cx="128384" cy="17699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7410503" y="5842580"/>
            <a:ext cx="299720" cy="32067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900" b="1" spc="-340" dirty="0">
                <a:latin typeface="Arial"/>
                <a:cs typeface="Arial"/>
              </a:rPr>
              <a:t>001</a:t>
            </a:r>
            <a:endParaRPr sz="1900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5893581" y="4448781"/>
            <a:ext cx="923925" cy="1191895"/>
          </a:xfrm>
          <a:custGeom>
            <a:avLst/>
            <a:gdLst/>
            <a:ahLst/>
            <a:cxnLst/>
            <a:rect l="l" t="t" r="r" b="b"/>
            <a:pathLst>
              <a:path w="923925" h="1191895">
                <a:moveTo>
                  <a:pt x="265478" y="0"/>
                </a:moveTo>
                <a:lnTo>
                  <a:pt x="251" y="1028433"/>
                </a:lnTo>
                <a:lnTo>
                  <a:pt x="0" y="1036247"/>
                </a:lnTo>
                <a:lnTo>
                  <a:pt x="2727" y="1043220"/>
                </a:lnTo>
                <a:lnTo>
                  <a:pt x="7941" y="1048591"/>
                </a:lnTo>
                <a:lnTo>
                  <a:pt x="15148" y="1051598"/>
                </a:lnTo>
                <a:lnTo>
                  <a:pt x="728659" y="1191374"/>
                </a:lnTo>
                <a:lnTo>
                  <a:pt x="736495" y="1191308"/>
                </a:lnTo>
                <a:lnTo>
                  <a:pt x="743406" y="1188310"/>
                </a:lnTo>
                <a:lnTo>
                  <a:pt x="748642" y="1182898"/>
                </a:lnTo>
                <a:lnTo>
                  <a:pt x="751456" y="1175588"/>
                </a:lnTo>
                <a:lnTo>
                  <a:pt x="923617" y="149186"/>
                </a:lnTo>
                <a:lnTo>
                  <a:pt x="923353" y="141268"/>
                </a:lnTo>
                <a:lnTo>
                  <a:pt x="920209" y="134213"/>
                </a:lnTo>
                <a:lnTo>
                  <a:pt x="914714" y="128787"/>
                </a:lnTo>
                <a:lnTo>
                  <a:pt x="907399" y="125755"/>
                </a:lnTo>
                <a:lnTo>
                  <a:pt x="265478" y="0"/>
                </a:lnTo>
                <a:close/>
              </a:path>
            </a:pathLst>
          </a:custGeom>
          <a:solidFill>
            <a:srgbClr val="0069B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586460" y="4603615"/>
            <a:ext cx="51435" cy="51435"/>
          </a:xfrm>
          <a:custGeom>
            <a:avLst/>
            <a:gdLst/>
            <a:ahLst/>
            <a:cxnLst/>
            <a:rect l="l" t="t" r="r" b="b"/>
            <a:pathLst>
              <a:path w="51434" h="51435">
                <a:moveTo>
                  <a:pt x="30456" y="0"/>
                </a:moveTo>
                <a:lnTo>
                  <a:pt x="0" y="30836"/>
                </a:lnTo>
                <a:lnTo>
                  <a:pt x="3903" y="40039"/>
                </a:lnTo>
                <a:lnTo>
                  <a:pt x="10935" y="47075"/>
                </a:lnTo>
                <a:lnTo>
                  <a:pt x="20461" y="51015"/>
                </a:lnTo>
                <a:lnTo>
                  <a:pt x="30780" y="50954"/>
                </a:lnTo>
                <a:lnTo>
                  <a:pt x="39964" y="47069"/>
                </a:lnTo>
                <a:lnTo>
                  <a:pt x="47022" y="40016"/>
                </a:lnTo>
                <a:lnTo>
                  <a:pt x="50966" y="30505"/>
                </a:lnTo>
                <a:lnTo>
                  <a:pt x="50910" y="20184"/>
                </a:lnTo>
                <a:lnTo>
                  <a:pt x="47031" y="11004"/>
                </a:lnTo>
                <a:lnTo>
                  <a:pt x="39992" y="3948"/>
                </a:lnTo>
                <a:lnTo>
                  <a:pt x="3045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274335" y="4542468"/>
            <a:ext cx="51435" cy="51435"/>
          </a:xfrm>
          <a:custGeom>
            <a:avLst/>
            <a:gdLst/>
            <a:ahLst/>
            <a:cxnLst/>
            <a:rect l="l" t="t" r="r" b="b"/>
            <a:pathLst>
              <a:path w="51435" h="51435">
                <a:moveTo>
                  <a:pt x="30456" y="0"/>
                </a:moveTo>
                <a:lnTo>
                  <a:pt x="0" y="30831"/>
                </a:lnTo>
                <a:lnTo>
                  <a:pt x="3880" y="40014"/>
                </a:lnTo>
                <a:lnTo>
                  <a:pt x="10936" y="47075"/>
                </a:lnTo>
                <a:lnTo>
                  <a:pt x="20461" y="51015"/>
                </a:lnTo>
                <a:lnTo>
                  <a:pt x="30780" y="50954"/>
                </a:lnTo>
                <a:lnTo>
                  <a:pt x="39964" y="47068"/>
                </a:lnTo>
                <a:lnTo>
                  <a:pt x="47023" y="40014"/>
                </a:lnTo>
                <a:lnTo>
                  <a:pt x="50966" y="30505"/>
                </a:lnTo>
                <a:lnTo>
                  <a:pt x="50910" y="20184"/>
                </a:lnTo>
                <a:lnTo>
                  <a:pt x="47031" y="11004"/>
                </a:lnTo>
                <a:lnTo>
                  <a:pt x="39992" y="3948"/>
                </a:lnTo>
                <a:lnTo>
                  <a:pt x="3045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300984" y="4261546"/>
            <a:ext cx="347980" cy="361950"/>
          </a:xfrm>
          <a:custGeom>
            <a:avLst/>
            <a:gdLst/>
            <a:ahLst/>
            <a:cxnLst/>
            <a:rect l="l" t="t" r="r" b="b"/>
            <a:pathLst>
              <a:path w="347979" h="361950">
                <a:moveTo>
                  <a:pt x="312127" y="361464"/>
                </a:moveTo>
                <a:lnTo>
                  <a:pt x="346049" y="188337"/>
                </a:lnTo>
                <a:lnTo>
                  <a:pt x="347753" y="137448"/>
                </a:lnTo>
                <a:lnTo>
                  <a:pt x="333989" y="90266"/>
                </a:lnTo>
                <a:lnTo>
                  <a:pt x="306824" y="49865"/>
                </a:lnTo>
                <a:lnTo>
                  <a:pt x="268326" y="19322"/>
                </a:lnTo>
                <a:lnTo>
                  <a:pt x="220560" y="1711"/>
                </a:lnTo>
                <a:lnTo>
                  <a:pt x="169671" y="0"/>
                </a:lnTo>
                <a:lnTo>
                  <a:pt x="122488" y="13758"/>
                </a:lnTo>
                <a:lnTo>
                  <a:pt x="82085" y="40921"/>
                </a:lnTo>
                <a:lnTo>
                  <a:pt x="51538" y="79423"/>
                </a:lnTo>
                <a:lnTo>
                  <a:pt x="33921" y="127199"/>
                </a:lnTo>
                <a:lnTo>
                  <a:pt x="0" y="300313"/>
                </a:lnTo>
              </a:path>
            </a:pathLst>
          </a:custGeom>
          <a:ln w="28054">
            <a:solidFill>
              <a:srgbClr val="59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084751" y="4875636"/>
            <a:ext cx="567690" cy="337185"/>
          </a:xfrm>
          <a:custGeom>
            <a:avLst/>
            <a:gdLst/>
            <a:ahLst/>
            <a:cxnLst/>
            <a:rect l="l" t="t" r="r" b="b"/>
            <a:pathLst>
              <a:path w="567690" h="337185">
                <a:moveTo>
                  <a:pt x="80594" y="0"/>
                </a:moveTo>
                <a:lnTo>
                  <a:pt x="39110" y="17143"/>
                </a:lnTo>
                <a:lnTo>
                  <a:pt x="0" y="200152"/>
                </a:lnTo>
                <a:lnTo>
                  <a:pt x="95" y="216262"/>
                </a:lnTo>
                <a:lnTo>
                  <a:pt x="6153" y="230597"/>
                </a:lnTo>
                <a:lnTo>
                  <a:pt x="17144" y="241621"/>
                </a:lnTo>
                <a:lnTo>
                  <a:pt x="32042" y="247802"/>
                </a:lnTo>
                <a:lnTo>
                  <a:pt x="487044" y="336931"/>
                </a:lnTo>
                <a:lnTo>
                  <a:pt x="503170" y="336841"/>
                </a:lnTo>
                <a:lnTo>
                  <a:pt x="517509" y="330782"/>
                </a:lnTo>
                <a:lnTo>
                  <a:pt x="528528" y="319787"/>
                </a:lnTo>
                <a:lnTo>
                  <a:pt x="534695" y="304888"/>
                </a:lnTo>
                <a:lnTo>
                  <a:pt x="567626" y="136791"/>
                </a:lnTo>
                <a:lnTo>
                  <a:pt x="567531" y="120672"/>
                </a:lnTo>
                <a:lnTo>
                  <a:pt x="561473" y="106332"/>
                </a:lnTo>
                <a:lnTo>
                  <a:pt x="550481" y="95309"/>
                </a:lnTo>
                <a:lnTo>
                  <a:pt x="535584" y="89141"/>
                </a:lnTo>
                <a:lnTo>
                  <a:pt x="805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133360" y="4929776"/>
            <a:ext cx="146532" cy="18599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 txBox="1"/>
          <p:nvPr/>
        </p:nvSpPr>
        <p:spPr>
          <a:xfrm rot="660000">
            <a:off x="6266321" y="4979719"/>
            <a:ext cx="368769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55"/>
              </a:lnSpc>
            </a:pPr>
            <a:r>
              <a:rPr sz="1900" b="1" spc="-340" dirty="0">
                <a:latin typeface="Arial"/>
                <a:cs typeface="Arial"/>
              </a:rPr>
              <a:t>001</a:t>
            </a:r>
            <a:endParaRPr sz="1900">
              <a:latin typeface="Arial"/>
              <a:cs typeface="Arial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6588697" y="4481121"/>
            <a:ext cx="837565" cy="1139190"/>
          </a:xfrm>
          <a:custGeom>
            <a:avLst/>
            <a:gdLst/>
            <a:ahLst/>
            <a:cxnLst/>
            <a:rect l="l" t="t" r="r" b="b"/>
            <a:pathLst>
              <a:path w="837565" h="1139189">
                <a:moveTo>
                  <a:pt x="651916" y="0"/>
                </a:moveTo>
                <a:lnTo>
                  <a:pt x="17868" y="84810"/>
                </a:lnTo>
                <a:lnTo>
                  <a:pt x="0" y="107251"/>
                </a:lnTo>
                <a:lnTo>
                  <a:pt x="94335" y="1121613"/>
                </a:lnTo>
                <a:lnTo>
                  <a:pt x="96599" y="1129094"/>
                </a:lnTo>
                <a:lnTo>
                  <a:pt x="101414" y="1134821"/>
                </a:lnTo>
                <a:lnTo>
                  <a:pt x="108074" y="1138233"/>
                </a:lnTo>
                <a:lnTo>
                  <a:pt x="115874" y="1138770"/>
                </a:lnTo>
                <a:lnTo>
                  <a:pt x="820724" y="1044498"/>
                </a:lnTo>
                <a:lnTo>
                  <a:pt x="828128" y="1041927"/>
                </a:lnTo>
                <a:lnTo>
                  <a:pt x="833712" y="1036872"/>
                </a:lnTo>
                <a:lnTo>
                  <a:pt x="836935" y="1030064"/>
                </a:lnTo>
                <a:lnTo>
                  <a:pt x="837260" y="1022235"/>
                </a:lnTo>
                <a:lnTo>
                  <a:pt x="674801" y="16992"/>
                </a:lnTo>
                <a:lnTo>
                  <a:pt x="672017" y="9579"/>
                </a:lnTo>
                <a:lnTo>
                  <a:pt x="666773" y="3905"/>
                </a:lnTo>
                <a:lnTo>
                  <a:pt x="659823" y="526"/>
                </a:lnTo>
                <a:lnTo>
                  <a:pt x="651916" y="0"/>
                </a:lnTo>
                <a:close/>
              </a:path>
            </a:pathLst>
          </a:custGeom>
          <a:solidFill>
            <a:srgbClr val="E3061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7057566" y="4565830"/>
            <a:ext cx="50800" cy="50800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1869" y="0"/>
                </a:moveTo>
                <a:lnTo>
                  <a:pt x="12308" y="3299"/>
                </a:lnTo>
                <a:lnTo>
                  <a:pt x="5010" y="9780"/>
                </a:lnTo>
                <a:lnTo>
                  <a:pt x="673" y="18521"/>
                </a:lnTo>
                <a:lnTo>
                  <a:pt x="0" y="28600"/>
                </a:lnTo>
                <a:lnTo>
                  <a:pt x="3297" y="38160"/>
                </a:lnTo>
                <a:lnTo>
                  <a:pt x="9777" y="45458"/>
                </a:lnTo>
                <a:lnTo>
                  <a:pt x="18521" y="49790"/>
                </a:lnTo>
                <a:lnTo>
                  <a:pt x="28613" y="50457"/>
                </a:lnTo>
                <a:lnTo>
                  <a:pt x="38168" y="47165"/>
                </a:lnTo>
                <a:lnTo>
                  <a:pt x="45466" y="40686"/>
                </a:lnTo>
                <a:lnTo>
                  <a:pt x="49801" y="31942"/>
                </a:lnTo>
                <a:lnTo>
                  <a:pt x="50469" y="21856"/>
                </a:lnTo>
                <a:lnTo>
                  <a:pt x="47172" y="12301"/>
                </a:lnTo>
                <a:lnTo>
                  <a:pt x="40693" y="5003"/>
                </a:lnTo>
                <a:lnTo>
                  <a:pt x="31953" y="668"/>
                </a:lnTo>
                <a:lnTo>
                  <a:pt x="2186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748866" y="4607119"/>
            <a:ext cx="50800" cy="50800"/>
          </a:xfrm>
          <a:custGeom>
            <a:avLst/>
            <a:gdLst/>
            <a:ahLst/>
            <a:cxnLst/>
            <a:rect l="l" t="t" r="r" b="b"/>
            <a:pathLst>
              <a:path w="50800" h="50800">
                <a:moveTo>
                  <a:pt x="21869" y="0"/>
                </a:moveTo>
                <a:lnTo>
                  <a:pt x="12308" y="3297"/>
                </a:lnTo>
                <a:lnTo>
                  <a:pt x="5010" y="9775"/>
                </a:lnTo>
                <a:lnTo>
                  <a:pt x="673" y="18516"/>
                </a:lnTo>
                <a:lnTo>
                  <a:pt x="0" y="28600"/>
                </a:lnTo>
                <a:lnTo>
                  <a:pt x="3297" y="38160"/>
                </a:lnTo>
                <a:lnTo>
                  <a:pt x="9777" y="45458"/>
                </a:lnTo>
                <a:lnTo>
                  <a:pt x="18521" y="49790"/>
                </a:lnTo>
                <a:lnTo>
                  <a:pt x="28613" y="50457"/>
                </a:lnTo>
                <a:lnTo>
                  <a:pt x="38168" y="47165"/>
                </a:lnTo>
                <a:lnTo>
                  <a:pt x="45466" y="40686"/>
                </a:lnTo>
                <a:lnTo>
                  <a:pt x="49801" y="31942"/>
                </a:lnTo>
                <a:lnTo>
                  <a:pt x="50469" y="21856"/>
                </a:lnTo>
                <a:lnTo>
                  <a:pt x="47172" y="12301"/>
                </a:lnTo>
                <a:lnTo>
                  <a:pt x="40693" y="5003"/>
                </a:lnTo>
                <a:lnTo>
                  <a:pt x="31953" y="668"/>
                </a:lnTo>
                <a:lnTo>
                  <a:pt x="2186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750384" y="4280089"/>
            <a:ext cx="332105" cy="346710"/>
          </a:xfrm>
          <a:custGeom>
            <a:avLst/>
            <a:gdLst/>
            <a:ahLst/>
            <a:cxnLst/>
            <a:rect l="l" t="t" r="r" b="b"/>
            <a:pathLst>
              <a:path w="332104" h="346710">
                <a:moveTo>
                  <a:pt x="331609" y="304926"/>
                </a:moveTo>
                <a:lnTo>
                  <a:pt x="308698" y="133692"/>
                </a:lnTo>
                <a:lnTo>
                  <a:pt x="294304" y="85960"/>
                </a:lnTo>
                <a:lnTo>
                  <a:pt x="266728" y="46523"/>
                </a:lnTo>
                <a:lnTo>
                  <a:pt x="228851" y="17583"/>
                </a:lnTo>
                <a:lnTo>
                  <a:pt x="183554" y="1341"/>
                </a:lnTo>
                <a:lnTo>
                  <a:pt x="133718" y="0"/>
                </a:lnTo>
                <a:lnTo>
                  <a:pt x="85978" y="14390"/>
                </a:lnTo>
                <a:lnTo>
                  <a:pt x="46534" y="41969"/>
                </a:lnTo>
                <a:lnTo>
                  <a:pt x="17588" y="79851"/>
                </a:lnTo>
                <a:lnTo>
                  <a:pt x="1342" y="125154"/>
                </a:lnTo>
                <a:lnTo>
                  <a:pt x="0" y="174993"/>
                </a:lnTo>
                <a:lnTo>
                  <a:pt x="22910" y="346227"/>
                </a:lnTo>
              </a:path>
            </a:pathLst>
          </a:custGeom>
          <a:ln w="28054">
            <a:solidFill>
              <a:srgbClr val="5959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707155" y="4905057"/>
            <a:ext cx="563245" cy="311785"/>
          </a:xfrm>
          <a:custGeom>
            <a:avLst/>
            <a:gdLst/>
            <a:ahLst/>
            <a:cxnLst/>
            <a:rect l="l" t="t" r="r" b="b"/>
            <a:pathLst>
              <a:path w="563245" h="311785">
                <a:moveTo>
                  <a:pt x="494423" y="0"/>
                </a:moveTo>
                <a:lnTo>
                  <a:pt x="34874" y="61468"/>
                </a:lnTo>
                <a:lnTo>
                  <a:pt x="1068" y="91010"/>
                </a:lnTo>
                <a:lnTo>
                  <a:pt x="0" y="107099"/>
                </a:lnTo>
                <a:lnTo>
                  <a:pt x="22707" y="276885"/>
                </a:lnTo>
                <a:lnTo>
                  <a:pt x="27967" y="292126"/>
                </a:lnTo>
                <a:lnTo>
                  <a:pt x="38307" y="303764"/>
                </a:lnTo>
                <a:lnTo>
                  <a:pt x="52255" y="310678"/>
                </a:lnTo>
                <a:lnTo>
                  <a:pt x="68338" y="311746"/>
                </a:lnTo>
                <a:lnTo>
                  <a:pt x="527900" y="250278"/>
                </a:lnTo>
                <a:lnTo>
                  <a:pt x="543142" y="245022"/>
                </a:lnTo>
                <a:lnTo>
                  <a:pt x="554780" y="234688"/>
                </a:lnTo>
                <a:lnTo>
                  <a:pt x="561694" y="220741"/>
                </a:lnTo>
                <a:lnTo>
                  <a:pt x="562762" y="204647"/>
                </a:lnTo>
                <a:lnTo>
                  <a:pt x="540054" y="34861"/>
                </a:lnTo>
                <a:lnTo>
                  <a:pt x="534796" y="19620"/>
                </a:lnTo>
                <a:lnTo>
                  <a:pt x="524459" y="7981"/>
                </a:lnTo>
                <a:lnTo>
                  <a:pt x="510511" y="1067"/>
                </a:lnTo>
                <a:lnTo>
                  <a:pt x="49442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766324" y="4996930"/>
            <a:ext cx="141604" cy="183949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 rot="21180000">
            <a:off x="6897700" y="4967152"/>
            <a:ext cx="370191" cy="241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770"/>
              </a:lnSpc>
            </a:pPr>
            <a:r>
              <a:rPr sz="1900" b="1" spc="-340" dirty="0">
                <a:latin typeface="Arial"/>
                <a:cs typeface="Arial"/>
              </a:rPr>
              <a:t>001</a:t>
            </a:r>
            <a:endParaRPr sz="1900">
              <a:latin typeface="Arial"/>
              <a:cs typeface="Arial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7202178" y="4437003"/>
            <a:ext cx="123545" cy="1235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318983" y="6463830"/>
            <a:ext cx="123545" cy="12355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9820808" y="6684936"/>
            <a:ext cx="414655" cy="875665"/>
          </a:xfrm>
          <a:custGeom>
            <a:avLst/>
            <a:gdLst/>
            <a:ahLst/>
            <a:cxnLst/>
            <a:rect l="l" t="t" r="r" b="b"/>
            <a:pathLst>
              <a:path w="414654" h="875665">
                <a:moveTo>
                  <a:pt x="0" y="875068"/>
                </a:moveTo>
                <a:lnTo>
                  <a:pt x="414477" y="875068"/>
                </a:lnTo>
                <a:lnTo>
                  <a:pt x="414477" y="0"/>
                </a:lnTo>
                <a:lnTo>
                  <a:pt x="0" y="0"/>
                </a:lnTo>
                <a:lnTo>
                  <a:pt x="0" y="875068"/>
                </a:lnTo>
                <a:close/>
              </a:path>
            </a:pathLst>
          </a:custGeom>
          <a:solidFill>
            <a:srgbClr val="46691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 txBox="1"/>
          <p:nvPr/>
        </p:nvSpPr>
        <p:spPr>
          <a:xfrm>
            <a:off x="9935669" y="6639835"/>
            <a:ext cx="186055" cy="5194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220" dirty="0">
                <a:solidFill>
                  <a:srgbClr val="FFFFFF"/>
                </a:solidFill>
                <a:latin typeface="Arial Narrow"/>
                <a:cs typeface="Arial Narrow"/>
              </a:rPr>
              <a:t>9</a:t>
            </a:r>
            <a:endParaRPr sz="3200">
              <a:latin typeface="Arial Narrow"/>
              <a:cs typeface="Arial Narrow"/>
            </a:endParaRPr>
          </a:p>
        </p:txBody>
      </p:sp>
      <p:pic>
        <p:nvPicPr>
          <p:cNvPr id="98" name="Imagen 97">
            <a:extLst>
              <a:ext uri="{FF2B5EF4-FFF2-40B4-BE49-F238E27FC236}">
                <a16:creationId xmlns:a16="http://schemas.microsoft.com/office/drawing/2014/main" id="{9CDFF847-2686-4C4A-9D68-FAE345831B9D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7023100" y="123825"/>
            <a:ext cx="3717947" cy="140570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597611"/>
            <a:ext cx="6790055" cy="362920"/>
          </a:xfrm>
          <a:prstGeom prst="rect">
            <a:avLst/>
          </a:prstGeom>
          <a:solidFill>
            <a:srgbClr val="466914"/>
          </a:solidFill>
        </p:spPr>
        <p:txBody>
          <a:bodyPr vert="horz" wrap="square" lIns="0" tIns="8890" rIns="0" bIns="0" rtlCol="0">
            <a:spAutoFit/>
          </a:bodyPr>
          <a:lstStyle/>
          <a:p>
            <a:pPr marL="128270">
              <a:lnSpc>
                <a:spcPct val="100000"/>
              </a:lnSpc>
              <a:spcBef>
                <a:spcPts val="70"/>
              </a:spcBef>
            </a:pPr>
            <a:r>
              <a:rPr spc="15" dirty="0"/>
              <a:t>CIRCUITO</a:t>
            </a:r>
            <a:r>
              <a:rPr spc="-20" dirty="0"/>
              <a:t> </a:t>
            </a:r>
            <a:r>
              <a:rPr spc="-10" dirty="0"/>
              <a:t>NATACIÓN</a:t>
            </a:r>
            <a:r>
              <a:rPr lang="es-AR" spc="-10" dirty="0"/>
              <a:t>      			 1.9KM</a:t>
            </a:r>
            <a:endParaRPr spc="-10" dirty="0"/>
          </a:p>
        </p:txBody>
      </p:sp>
      <p:pic>
        <p:nvPicPr>
          <p:cNvPr id="136" name="Imagen 135">
            <a:extLst>
              <a:ext uri="{FF2B5EF4-FFF2-40B4-BE49-F238E27FC236}">
                <a16:creationId xmlns:a16="http://schemas.microsoft.com/office/drawing/2014/main" id="{135DF149-AF72-4AD7-A55E-E289B0D3BE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7023100" y="123825"/>
            <a:ext cx="3717947" cy="1405703"/>
          </a:xfrm>
          <a:prstGeom prst="rect">
            <a:avLst/>
          </a:prstGeom>
        </p:spPr>
      </p:pic>
      <p:pic>
        <p:nvPicPr>
          <p:cNvPr id="4" name="Imagen 3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C972107D-8685-49D0-9280-AD1B1DA6A4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00" y="1569108"/>
            <a:ext cx="8242300" cy="539613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597611"/>
            <a:ext cx="6790055" cy="421640"/>
          </a:xfrm>
          <a:prstGeom prst="rect">
            <a:avLst/>
          </a:prstGeom>
          <a:solidFill>
            <a:srgbClr val="466914"/>
          </a:solidFill>
        </p:spPr>
        <p:txBody>
          <a:bodyPr vert="horz" wrap="square" lIns="0" tIns="8890" rIns="0" bIns="0" rtlCol="0">
            <a:spAutoFit/>
          </a:bodyPr>
          <a:lstStyle/>
          <a:p>
            <a:pPr marL="128270">
              <a:lnSpc>
                <a:spcPct val="100000"/>
              </a:lnSpc>
              <a:spcBef>
                <a:spcPts val="70"/>
              </a:spcBef>
            </a:pPr>
            <a:r>
              <a:rPr spc="15" dirty="0"/>
              <a:t>CIRCUITO</a:t>
            </a:r>
            <a:r>
              <a:rPr spc="-20" dirty="0"/>
              <a:t> </a:t>
            </a:r>
            <a:r>
              <a:rPr spc="-10" dirty="0"/>
              <a:t>NATACIÓN</a:t>
            </a:r>
          </a:p>
        </p:txBody>
      </p:sp>
      <p:pic>
        <p:nvPicPr>
          <p:cNvPr id="93" name="Imagen 92">
            <a:extLst>
              <a:ext uri="{FF2B5EF4-FFF2-40B4-BE49-F238E27FC236}">
                <a16:creationId xmlns:a16="http://schemas.microsoft.com/office/drawing/2014/main" id="{4A998AA4-DF92-4712-AEA9-243C02F705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7023100" y="123825"/>
            <a:ext cx="3717947" cy="1405703"/>
          </a:xfrm>
          <a:prstGeom prst="rect">
            <a:avLst/>
          </a:prstGeom>
        </p:spPr>
      </p:pic>
      <p:pic>
        <p:nvPicPr>
          <p:cNvPr id="4" name="Imagen 3" descr="Una captura de pantalla de una red social&#10;&#10;Descripción generada automáticamente">
            <a:extLst>
              <a:ext uri="{FF2B5EF4-FFF2-40B4-BE49-F238E27FC236}">
                <a16:creationId xmlns:a16="http://schemas.microsoft.com/office/drawing/2014/main" id="{EEFD3F02-126D-4AF9-BBB2-B88AD3F084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400" y="1724025"/>
            <a:ext cx="7086600" cy="538138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457200" y="597611"/>
            <a:ext cx="6790055" cy="421640"/>
          </a:xfrm>
          <a:prstGeom prst="rect">
            <a:avLst/>
          </a:prstGeom>
          <a:solidFill>
            <a:srgbClr val="466914"/>
          </a:solidFill>
        </p:spPr>
        <p:txBody>
          <a:bodyPr vert="horz" wrap="square" lIns="0" tIns="8890" rIns="0" bIns="0" rtlCol="0">
            <a:spAutoFit/>
          </a:bodyPr>
          <a:lstStyle/>
          <a:p>
            <a:pPr marL="129539">
              <a:lnSpc>
                <a:spcPct val="100000"/>
              </a:lnSpc>
              <a:spcBef>
                <a:spcPts val="70"/>
              </a:spcBef>
            </a:pPr>
            <a:r>
              <a:rPr spc="50" dirty="0"/>
              <a:t>TRANSICION</a:t>
            </a:r>
            <a:r>
              <a:rPr spc="-10" dirty="0"/>
              <a:t> </a:t>
            </a:r>
            <a:r>
              <a:rPr spc="114" dirty="0"/>
              <a:t>1</a:t>
            </a:r>
          </a:p>
        </p:txBody>
      </p:sp>
      <p:pic>
        <p:nvPicPr>
          <p:cNvPr id="71" name="Imagen 70">
            <a:extLst>
              <a:ext uri="{FF2B5EF4-FFF2-40B4-BE49-F238E27FC236}">
                <a16:creationId xmlns:a16="http://schemas.microsoft.com/office/drawing/2014/main" id="{8D2DCF67-A7B5-4993-9CF8-3C7F0A77AE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7023100" y="89722"/>
            <a:ext cx="3717947" cy="140570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DF48C931-F2AA-44C1-B22C-06573C5FB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00" y="1462736"/>
            <a:ext cx="8354928" cy="5502503"/>
          </a:xfrm>
          <a:prstGeom prst="rect">
            <a:avLst/>
          </a:prstGeom>
        </p:spPr>
      </p:pic>
      <p:pic>
        <p:nvPicPr>
          <p:cNvPr id="5" name="Imagen 4" descr="Imagen que contiene reloj, dibujo&#10;&#10;Descripción generada automáticamente">
            <a:extLst>
              <a:ext uri="{FF2B5EF4-FFF2-40B4-BE49-F238E27FC236}">
                <a16:creationId xmlns:a16="http://schemas.microsoft.com/office/drawing/2014/main" id="{4FB98891-6A1B-455B-B2CC-47C4BD3573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300" y="3476625"/>
            <a:ext cx="1713601" cy="239979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597611"/>
            <a:ext cx="6790055" cy="362920"/>
          </a:xfrm>
          <a:prstGeom prst="rect">
            <a:avLst/>
          </a:prstGeom>
          <a:solidFill>
            <a:srgbClr val="466914"/>
          </a:solidFill>
        </p:spPr>
        <p:txBody>
          <a:bodyPr vert="horz" wrap="square" lIns="0" tIns="8890" rIns="0" bIns="0" rtlCol="0">
            <a:spAutoFit/>
          </a:bodyPr>
          <a:lstStyle/>
          <a:p>
            <a:pPr marL="128270">
              <a:lnSpc>
                <a:spcPct val="100000"/>
              </a:lnSpc>
              <a:spcBef>
                <a:spcPts val="70"/>
              </a:spcBef>
            </a:pPr>
            <a:r>
              <a:rPr spc="15" dirty="0"/>
              <a:t>CIRCUITO</a:t>
            </a:r>
            <a:r>
              <a:rPr spc="-20" dirty="0"/>
              <a:t> </a:t>
            </a:r>
            <a:r>
              <a:rPr spc="25" dirty="0"/>
              <a:t>CICLISMO</a:t>
            </a:r>
            <a:r>
              <a:rPr lang="es-AR" spc="25" dirty="0"/>
              <a:t> 				90km</a:t>
            </a:r>
            <a:endParaRPr spc="25" dirty="0"/>
          </a:p>
        </p:txBody>
      </p:sp>
      <p:pic>
        <p:nvPicPr>
          <p:cNvPr id="102" name="Imagen 101">
            <a:extLst>
              <a:ext uri="{FF2B5EF4-FFF2-40B4-BE49-F238E27FC236}">
                <a16:creationId xmlns:a16="http://schemas.microsoft.com/office/drawing/2014/main" id="{0AE1CD06-EFB7-4F0B-8DBE-A099C896BE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7023100" y="89722"/>
            <a:ext cx="3717947" cy="1405703"/>
          </a:xfrm>
          <a:prstGeom prst="rect">
            <a:avLst/>
          </a:prstGeom>
        </p:spPr>
      </p:pic>
      <p:pic>
        <p:nvPicPr>
          <p:cNvPr id="4" name="Imagen 3" descr="Captura de pantalla de un celular con letras&#10;&#10;Descripción generada automáticamente">
            <a:extLst>
              <a:ext uri="{FF2B5EF4-FFF2-40B4-BE49-F238E27FC236}">
                <a16:creationId xmlns:a16="http://schemas.microsoft.com/office/drawing/2014/main" id="{2320880C-5E49-493D-87B9-C1AF17AD4A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" y="1569108"/>
            <a:ext cx="8242300" cy="539613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597611"/>
            <a:ext cx="6790055" cy="362920"/>
          </a:xfrm>
          <a:prstGeom prst="rect">
            <a:avLst/>
          </a:prstGeom>
          <a:solidFill>
            <a:srgbClr val="466914"/>
          </a:solidFill>
        </p:spPr>
        <p:txBody>
          <a:bodyPr vert="horz" wrap="square" lIns="0" tIns="8890" rIns="0" bIns="0" rtlCol="0">
            <a:spAutoFit/>
          </a:bodyPr>
          <a:lstStyle/>
          <a:p>
            <a:pPr marL="128270">
              <a:lnSpc>
                <a:spcPct val="100000"/>
              </a:lnSpc>
              <a:spcBef>
                <a:spcPts val="70"/>
              </a:spcBef>
            </a:pPr>
            <a:r>
              <a:rPr spc="15" dirty="0"/>
              <a:t>CIRCUITO</a:t>
            </a:r>
            <a:r>
              <a:rPr spc="-20" dirty="0"/>
              <a:t> </a:t>
            </a:r>
            <a:r>
              <a:rPr spc="25" dirty="0"/>
              <a:t>CICLISMO</a:t>
            </a:r>
            <a:r>
              <a:rPr lang="es-AR" spc="25" dirty="0"/>
              <a:t> 				90km</a:t>
            </a:r>
            <a:endParaRPr spc="25" dirty="0"/>
          </a:p>
        </p:txBody>
      </p:sp>
      <p:pic>
        <p:nvPicPr>
          <p:cNvPr id="102" name="Imagen 101">
            <a:extLst>
              <a:ext uri="{FF2B5EF4-FFF2-40B4-BE49-F238E27FC236}">
                <a16:creationId xmlns:a16="http://schemas.microsoft.com/office/drawing/2014/main" id="{0AE1CD06-EFB7-4F0B-8DBE-A099C896BE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7023100" y="89722"/>
            <a:ext cx="3717947" cy="1405703"/>
          </a:xfrm>
          <a:prstGeom prst="rect">
            <a:avLst/>
          </a:prstGeom>
        </p:spPr>
      </p:pic>
      <p:pic>
        <p:nvPicPr>
          <p:cNvPr id="7" name="Imagen 6" descr="Imagen que contiene dibujo&#10;&#10;Descripción generada automáticamente">
            <a:extLst>
              <a:ext uri="{FF2B5EF4-FFF2-40B4-BE49-F238E27FC236}">
                <a16:creationId xmlns:a16="http://schemas.microsoft.com/office/drawing/2014/main" id="{D23BB318-69B9-4019-B33D-51AFB7B0B9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700" y="2409825"/>
            <a:ext cx="7620000" cy="3907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2834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7200" y="597611"/>
            <a:ext cx="6790055" cy="421640"/>
          </a:xfrm>
          <a:prstGeom prst="rect">
            <a:avLst/>
          </a:prstGeom>
          <a:solidFill>
            <a:srgbClr val="466914"/>
          </a:solidFill>
        </p:spPr>
        <p:txBody>
          <a:bodyPr vert="horz" wrap="square" lIns="0" tIns="8890" rIns="0" bIns="0" rtlCol="0">
            <a:spAutoFit/>
          </a:bodyPr>
          <a:lstStyle/>
          <a:p>
            <a:pPr marL="129539">
              <a:lnSpc>
                <a:spcPct val="100000"/>
              </a:lnSpc>
              <a:spcBef>
                <a:spcPts val="70"/>
              </a:spcBef>
            </a:pPr>
            <a:r>
              <a:rPr spc="50" dirty="0"/>
              <a:t>TRANSICION</a:t>
            </a:r>
            <a:r>
              <a:rPr spc="-10" dirty="0"/>
              <a:t> </a:t>
            </a:r>
            <a:r>
              <a:rPr spc="114" dirty="0"/>
              <a:t>2</a:t>
            </a:r>
          </a:p>
        </p:txBody>
      </p:sp>
      <p:pic>
        <p:nvPicPr>
          <p:cNvPr id="47" name="Imagen 46">
            <a:extLst>
              <a:ext uri="{FF2B5EF4-FFF2-40B4-BE49-F238E27FC236}">
                <a16:creationId xmlns:a16="http://schemas.microsoft.com/office/drawing/2014/main" id="{55D027E1-E6CA-4C5C-92C2-C819AC5458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7023100" y="89722"/>
            <a:ext cx="3717947" cy="1405703"/>
          </a:xfrm>
          <a:prstGeom prst="rect">
            <a:avLst/>
          </a:prstGeom>
        </p:spPr>
      </p:pic>
      <p:pic>
        <p:nvPicPr>
          <p:cNvPr id="4" name="Imagen 3" descr="Imagen que contiene mapa&#10;&#10;Descripción generada automáticamente">
            <a:extLst>
              <a:ext uri="{FF2B5EF4-FFF2-40B4-BE49-F238E27FC236}">
                <a16:creationId xmlns:a16="http://schemas.microsoft.com/office/drawing/2014/main" id="{200E2EEF-1179-4441-8A0A-7285B2BEF8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42" y="1553972"/>
            <a:ext cx="8405731" cy="5444024"/>
          </a:xfrm>
          <a:prstGeom prst="rect">
            <a:avLst/>
          </a:prstGeom>
        </p:spPr>
      </p:pic>
      <p:pic>
        <p:nvPicPr>
          <p:cNvPr id="6" name="Imagen 5" descr="Imagen que contiene señal, rojo, dibujo, reloj&#10;&#10;Descripción generada automáticamente">
            <a:extLst>
              <a:ext uri="{FF2B5EF4-FFF2-40B4-BE49-F238E27FC236}">
                <a16:creationId xmlns:a16="http://schemas.microsoft.com/office/drawing/2014/main" id="{DD2068C3-D2A5-41D7-8141-F8CF9E889B9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9500" y="2511848"/>
            <a:ext cx="1813115" cy="253915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597611"/>
            <a:ext cx="6790055" cy="362920"/>
          </a:xfrm>
          <a:prstGeom prst="rect">
            <a:avLst/>
          </a:prstGeom>
          <a:solidFill>
            <a:srgbClr val="466914"/>
          </a:solidFill>
        </p:spPr>
        <p:txBody>
          <a:bodyPr vert="horz" wrap="square" lIns="0" tIns="8890" rIns="0" bIns="0" rtlCol="0">
            <a:spAutoFit/>
          </a:bodyPr>
          <a:lstStyle/>
          <a:p>
            <a:pPr marL="128270">
              <a:lnSpc>
                <a:spcPct val="100000"/>
              </a:lnSpc>
              <a:spcBef>
                <a:spcPts val="70"/>
              </a:spcBef>
            </a:pPr>
            <a:r>
              <a:rPr spc="15" dirty="0"/>
              <a:t>CIRCUITO</a:t>
            </a:r>
            <a:r>
              <a:rPr spc="-20" dirty="0"/>
              <a:t> </a:t>
            </a:r>
            <a:r>
              <a:rPr spc="35" dirty="0"/>
              <a:t>ATLETISMO</a:t>
            </a:r>
            <a:r>
              <a:rPr lang="es-AR" spc="35" dirty="0"/>
              <a:t>   			21,1km</a:t>
            </a:r>
            <a:endParaRPr spc="35" dirty="0"/>
          </a:p>
        </p:txBody>
      </p:sp>
      <p:pic>
        <p:nvPicPr>
          <p:cNvPr id="81" name="Imagen 80">
            <a:extLst>
              <a:ext uri="{FF2B5EF4-FFF2-40B4-BE49-F238E27FC236}">
                <a16:creationId xmlns:a16="http://schemas.microsoft.com/office/drawing/2014/main" id="{1FA56A2C-AC82-4154-B81C-F492FDEE73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7023100" y="89722"/>
            <a:ext cx="3717947" cy="1405703"/>
          </a:xfrm>
          <a:prstGeom prst="rect">
            <a:avLst/>
          </a:prstGeom>
        </p:spPr>
      </p:pic>
      <p:pic>
        <p:nvPicPr>
          <p:cNvPr id="5" name="Imagen 4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168BFCE1-863C-474D-8658-75C60E0617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00" y="1504894"/>
            <a:ext cx="8571305" cy="561152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597611"/>
            <a:ext cx="6790055" cy="362920"/>
          </a:xfrm>
          <a:prstGeom prst="rect">
            <a:avLst/>
          </a:prstGeom>
          <a:solidFill>
            <a:srgbClr val="466914"/>
          </a:solidFill>
        </p:spPr>
        <p:txBody>
          <a:bodyPr vert="horz" wrap="square" lIns="0" tIns="8890" rIns="0" bIns="0" rtlCol="0">
            <a:spAutoFit/>
          </a:bodyPr>
          <a:lstStyle/>
          <a:p>
            <a:pPr marL="128270">
              <a:lnSpc>
                <a:spcPct val="100000"/>
              </a:lnSpc>
              <a:spcBef>
                <a:spcPts val="70"/>
              </a:spcBef>
            </a:pPr>
            <a:r>
              <a:rPr spc="15" dirty="0"/>
              <a:t>CIRCUITO</a:t>
            </a:r>
            <a:r>
              <a:rPr spc="-20" dirty="0"/>
              <a:t> </a:t>
            </a:r>
            <a:r>
              <a:rPr spc="35" dirty="0"/>
              <a:t>ATLETISMO</a:t>
            </a:r>
            <a:r>
              <a:rPr lang="es-AR" spc="35" dirty="0"/>
              <a:t>   			21,1km</a:t>
            </a:r>
            <a:endParaRPr spc="35" dirty="0"/>
          </a:p>
        </p:txBody>
      </p:sp>
      <p:pic>
        <p:nvPicPr>
          <p:cNvPr id="81" name="Imagen 80">
            <a:extLst>
              <a:ext uri="{FF2B5EF4-FFF2-40B4-BE49-F238E27FC236}">
                <a16:creationId xmlns:a16="http://schemas.microsoft.com/office/drawing/2014/main" id="{1FA56A2C-AC82-4154-B81C-F492FDEE73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7023100" y="89722"/>
            <a:ext cx="3717947" cy="1405703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A6D631B-004B-4D08-BAF7-63A1A48677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500" y="1724025"/>
            <a:ext cx="6790055" cy="4953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3378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597611"/>
            <a:ext cx="6790055" cy="421640"/>
          </a:xfrm>
          <a:prstGeom prst="rect">
            <a:avLst/>
          </a:prstGeom>
          <a:solidFill>
            <a:srgbClr val="466914"/>
          </a:solidFill>
        </p:spPr>
        <p:txBody>
          <a:bodyPr vert="horz" wrap="square" lIns="0" tIns="8890" rIns="0" bIns="0" rtlCol="0">
            <a:spAutoFit/>
          </a:bodyPr>
          <a:lstStyle/>
          <a:p>
            <a:pPr marL="128270">
              <a:lnSpc>
                <a:spcPct val="100000"/>
              </a:lnSpc>
              <a:spcBef>
                <a:spcPts val="70"/>
              </a:spcBef>
            </a:pPr>
            <a:r>
              <a:rPr spc="75" dirty="0"/>
              <a:t>FINISH</a:t>
            </a:r>
            <a:r>
              <a:rPr spc="-20" dirty="0"/>
              <a:t> </a:t>
            </a:r>
            <a:r>
              <a:rPr spc="75" dirty="0"/>
              <a:t>LINE</a:t>
            </a:r>
          </a:p>
        </p:txBody>
      </p:sp>
      <p:sp>
        <p:nvSpPr>
          <p:cNvPr id="3" name="object 3"/>
          <p:cNvSpPr/>
          <p:nvPr/>
        </p:nvSpPr>
        <p:spPr>
          <a:xfrm>
            <a:off x="3002652" y="3770669"/>
            <a:ext cx="3736340" cy="0"/>
          </a:xfrm>
          <a:custGeom>
            <a:avLst/>
            <a:gdLst/>
            <a:ahLst/>
            <a:cxnLst/>
            <a:rect l="l" t="t" r="r" b="b"/>
            <a:pathLst>
              <a:path w="3736340">
                <a:moveTo>
                  <a:pt x="0" y="0"/>
                </a:moveTo>
                <a:lnTo>
                  <a:pt x="373573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002652" y="3789734"/>
            <a:ext cx="3756660" cy="0"/>
          </a:xfrm>
          <a:custGeom>
            <a:avLst/>
            <a:gdLst/>
            <a:ahLst/>
            <a:cxnLst/>
            <a:rect l="l" t="t" r="r" b="b"/>
            <a:pathLst>
              <a:path w="3756659">
                <a:moveTo>
                  <a:pt x="0" y="0"/>
                </a:moveTo>
                <a:lnTo>
                  <a:pt x="375638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02652" y="3808270"/>
            <a:ext cx="3777615" cy="0"/>
          </a:xfrm>
          <a:custGeom>
            <a:avLst/>
            <a:gdLst/>
            <a:ahLst/>
            <a:cxnLst/>
            <a:rect l="l" t="t" r="r" b="b"/>
            <a:pathLst>
              <a:path w="3777615">
                <a:moveTo>
                  <a:pt x="0" y="0"/>
                </a:moveTo>
                <a:lnTo>
                  <a:pt x="3777564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002652" y="3827335"/>
            <a:ext cx="3798570" cy="0"/>
          </a:xfrm>
          <a:custGeom>
            <a:avLst/>
            <a:gdLst/>
            <a:ahLst/>
            <a:cxnLst/>
            <a:rect l="l" t="t" r="r" b="b"/>
            <a:pathLst>
              <a:path w="3798570">
                <a:moveTo>
                  <a:pt x="0" y="0"/>
                </a:moveTo>
                <a:lnTo>
                  <a:pt x="3798214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002652" y="3845871"/>
            <a:ext cx="3819525" cy="0"/>
          </a:xfrm>
          <a:custGeom>
            <a:avLst/>
            <a:gdLst/>
            <a:ahLst/>
            <a:cxnLst/>
            <a:rect l="l" t="t" r="r" b="b"/>
            <a:pathLst>
              <a:path w="3819525">
                <a:moveTo>
                  <a:pt x="0" y="0"/>
                </a:moveTo>
                <a:lnTo>
                  <a:pt x="3819398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002652" y="3864406"/>
            <a:ext cx="3840479" cy="0"/>
          </a:xfrm>
          <a:custGeom>
            <a:avLst/>
            <a:gdLst/>
            <a:ahLst/>
            <a:cxnLst/>
            <a:rect l="l" t="t" r="r" b="b"/>
            <a:pathLst>
              <a:path w="3840479">
                <a:moveTo>
                  <a:pt x="0" y="0"/>
                </a:moveTo>
                <a:lnTo>
                  <a:pt x="384006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02652" y="3883471"/>
            <a:ext cx="3861435" cy="0"/>
          </a:xfrm>
          <a:custGeom>
            <a:avLst/>
            <a:gdLst/>
            <a:ahLst/>
            <a:cxnLst/>
            <a:rect l="l" t="t" r="r" b="b"/>
            <a:pathLst>
              <a:path w="3861434">
                <a:moveTo>
                  <a:pt x="0" y="0"/>
                </a:moveTo>
                <a:lnTo>
                  <a:pt x="3861244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002652" y="3902007"/>
            <a:ext cx="3882390" cy="0"/>
          </a:xfrm>
          <a:custGeom>
            <a:avLst/>
            <a:gdLst/>
            <a:ahLst/>
            <a:cxnLst/>
            <a:rect l="l" t="t" r="r" b="b"/>
            <a:pathLst>
              <a:path w="3882390">
                <a:moveTo>
                  <a:pt x="0" y="0"/>
                </a:moveTo>
                <a:lnTo>
                  <a:pt x="3881894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002652" y="3921073"/>
            <a:ext cx="3903345" cy="0"/>
          </a:xfrm>
          <a:custGeom>
            <a:avLst/>
            <a:gdLst/>
            <a:ahLst/>
            <a:cxnLst/>
            <a:rect l="l" t="t" r="r" b="b"/>
            <a:pathLst>
              <a:path w="3903345">
                <a:moveTo>
                  <a:pt x="0" y="0"/>
                </a:moveTo>
                <a:lnTo>
                  <a:pt x="3903078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002652" y="3939608"/>
            <a:ext cx="3924300" cy="0"/>
          </a:xfrm>
          <a:custGeom>
            <a:avLst/>
            <a:gdLst/>
            <a:ahLst/>
            <a:cxnLst/>
            <a:rect l="l" t="t" r="r" b="b"/>
            <a:pathLst>
              <a:path w="3924300">
                <a:moveTo>
                  <a:pt x="0" y="0"/>
                </a:moveTo>
                <a:lnTo>
                  <a:pt x="3924261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002652" y="3958673"/>
            <a:ext cx="3945254" cy="0"/>
          </a:xfrm>
          <a:custGeom>
            <a:avLst/>
            <a:gdLst/>
            <a:ahLst/>
            <a:cxnLst/>
            <a:rect l="l" t="t" r="r" b="b"/>
            <a:pathLst>
              <a:path w="3945254">
                <a:moveTo>
                  <a:pt x="0" y="0"/>
                </a:moveTo>
                <a:lnTo>
                  <a:pt x="394491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002652" y="3977209"/>
            <a:ext cx="3966210" cy="0"/>
          </a:xfrm>
          <a:custGeom>
            <a:avLst/>
            <a:gdLst/>
            <a:ahLst/>
            <a:cxnLst/>
            <a:rect l="l" t="t" r="r" b="b"/>
            <a:pathLst>
              <a:path w="3966209">
                <a:moveTo>
                  <a:pt x="0" y="0"/>
                </a:moveTo>
                <a:lnTo>
                  <a:pt x="3966095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002652" y="3995745"/>
            <a:ext cx="3987165" cy="0"/>
          </a:xfrm>
          <a:custGeom>
            <a:avLst/>
            <a:gdLst/>
            <a:ahLst/>
            <a:cxnLst/>
            <a:rect l="l" t="t" r="r" b="b"/>
            <a:pathLst>
              <a:path w="3987165">
                <a:moveTo>
                  <a:pt x="0" y="0"/>
                </a:moveTo>
                <a:lnTo>
                  <a:pt x="3986758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002652" y="4014810"/>
            <a:ext cx="4008120" cy="0"/>
          </a:xfrm>
          <a:custGeom>
            <a:avLst/>
            <a:gdLst/>
            <a:ahLst/>
            <a:cxnLst/>
            <a:rect l="l" t="t" r="r" b="b"/>
            <a:pathLst>
              <a:path w="4008120">
                <a:moveTo>
                  <a:pt x="0" y="0"/>
                </a:moveTo>
                <a:lnTo>
                  <a:pt x="400794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002652" y="4033346"/>
            <a:ext cx="4029075" cy="0"/>
          </a:xfrm>
          <a:custGeom>
            <a:avLst/>
            <a:gdLst/>
            <a:ahLst/>
            <a:cxnLst/>
            <a:rect l="l" t="t" r="r" b="b"/>
            <a:pathLst>
              <a:path w="4029075">
                <a:moveTo>
                  <a:pt x="0" y="0"/>
                </a:moveTo>
                <a:lnTo>
                  <a:pt x="402859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002652" y="4052412"/>
            <a:ext cx="4050029" cy="0"/>
          </a:xfrm>
          <a:custGeom>
            <a:avLst/>
            <a:gdLst/>
            <a:ahLst/>
            <a:cxnLst/>
            <a:rect l="l" t="t" r="r" b="b"/>
            <a:pathLst>
              <a:path w="4050029">
                <a:moveTo>
                  <a:pt x="0" y="0"/>
                </a:moveTo>
                <a:lnTo>
                  <a:pt x="4049776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002652" y="4070948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626636" y="4070948"/>
            <a:ext cx="447040" cy="0"/>
          </a:xfrm>
          <a:custGeom>
            <a:avLst/>
            <a:gdLst/>
            <a:ahLst/>
            <a:cxnLst/>
            <a:rect l="l" t="t" r="r" b="b"/>
            <a:pathLst>
              <a:path w="447040">
                <a:moveTo>
                  <a:pt x="0" y="0"/>
                </a:moveTo>
                <a:lnTo>
                  <a:pt x="44644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002652" y="4090011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648879" y="4090011"/>
            <a:ext cx="445770" cy="0"/>
          </a:xfrm>
          <a:custGeom>
            <a:avLst/>
            <a:gdLst/>
            <a:ahLst/>
            <a:cxnLst/>
            <a:rect l="l" t="t" r="r" b="b"/>
            <a:pathLst>
              <a:path w="445770">
                <a:moveTo>
                  <a:pt x="0" y="0"/>
                </a:moveTo>
                <a:lnTo>
                  <a:pt x="445389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002652" y="4108549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671122" y="4108549"/>
            <a:ext cx="443865" cy="0"/>
          </a:xfrm>
          <a:custGeom>
            <a:avLst/>
            <a:gdLst/>
            <a:ahLst/>
            <a:cxnLst/>
            <a:rect l="l" t="t" r="r" b="b"/>
            <a:pathLst>
              <a:path w="443865">
                <a:moveTo>
                  <a:pt x="0" y="0"/>
                </a:moveTo>
                <a:lnTo>
                  <a:pt x="443801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002652" y="4127084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693894" y="4127084"/>
            <a:ext cx="442595" cy="0"/>
          </a:xfrm>
          <a:custGeom>
            <a:avLst/>
            <a:gdLst/>
            <a:ahLst/>
            <a:cxnLst/>
            <a:rect l="l" t="t" r="r" b="b"/>
            <a:pathLst>
              <a:path w="442595">
                <a:moveTo>
                  <a:pt x="0" y="0"/>
                </a:moveTo>
                <a:lnTo>
                  <a:pt x="442214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002652" y="4146150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716137" y="4146150"/>
            <a:ext cx="440690" cy="0"/>
          </a:xfrm>
          <a:custGeom>
            <a:avLst/>
            <a:gdLst/>
            <a:ahLst/>
            <a:cxnLst/>
            <a:rect l="l" t="t" r="r" b="b"/>
            <a:pathLst>
              <a:path w="440690">
                <a:moveTo>
                  <a:pt x="0" y="0"/>
                </a:moveTo>
                <a:lnTo>
                  <a:pt x="44061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002652" y="4164685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6738380" y="4164685"/>
            <a:ext cx="440055" cy="0"/>
          </a:xfrm>
          <a:custGeom>
            <a:avLst/>
            <a:gdLst/>
            <a:ahLst/>
            <a:cxnLst/>
            <a:rect l="l" t="t" r="r" b="b"/>
            <a:pathLst>
              <a:path w="440054">
                <a:moveTo>
                  <a:pt x="0" y="0"/>
                </a:moveTo>
                <a:lnTo>
                  <a:pt x="439559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002652" y="4183750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761152" y="4183750"/>
            <a:ext cx="438150" cy="0"/>
          </a:xfrm>
          <a:custGeom>
            <a:avLst/>
            <a:gdLst/>
            <a:ahLst/>
            <a:cxnLst/>
            <a:rect l="l" t="t" r="r" b="b"/>
            <a:pathLst>
              <a:path w="438150">
                <a:moveTo>
                  <a:pt x="0" y="0"/>
                </a:moveTo>
                <a:lnTo>
                  <a:pt x="43797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002652" y="4202286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783395" y="4202286"/>
            <a:ext cx="436880" cy="0"/>
          </a:xfrm>
          <a:custGeom>
            <a:avLst/>
            <a:gdLst/>
            <a:ahLst/>
            <a:cxnLst/>
            <a:rect l="l" t="t" r="r" b="b"/>
            <a:pathLst>
              <a:path w="436879">
                <a:moveTo>
                  <a:pt x="0" y="0"/>
                </a:moveTo>
                <a:lnTo>
                  <a:pt x="436384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002652" y="4221351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805638" y="4221351"/>
            <a:ext cx="435609" cy="0"/>
          </a:xfrm>
          <a:custGeom>
            <a:avLst/>
            <a:gdLst/>
            <a:ahLst/>
            <a:cxnLst/>
            <a:rect l="l" t="t" r="r" b="b"/>
            <a:pathLst>
              <a:path w="435609">
                <a:moveTo>
                  <a:pt x="0" y="0"/>
                </a:moveTo>
                <a:lnTo>
                  <a:pt x="43531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002652" y="4239887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828410" y="4239887"/>
            <a:ext cx="433705" cy="0"/>
          </a:xfrm>
          <a:custGeom>
            <a:avLst/>
            <a:gdLst/>
            <a:ahLst/>
            <a:cxnLst/>
            <a:rect l="l" t="t" r="r" b="b"/>
            <a:pathLst>
              <a:path w="433704">
                <a:moveTo>
                  <a:pt x="0" y="0"/>
                </a:moveTo>
                <a:lnTo>
                  <a:pt x="433209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002652" y="4258423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850653" y="4258423"/>
            <a:ext cx="432434" cy="0"/>
          </a:xfrm>
          <a:custGeom>
            <a:avLst/>
            <a:gdLst/>
            <a:ahLst/>
            <a:cxnLst/>
            <a:rect l="l" t="t" r="r" b="b"/>
            <a:pathLst>
              <a:path w="432434">
                <a:moveTo>
                  <a:pt x="0" y="0"/>
                </a:moveTo>
                <a:lnTo>
                  <a:pt x="43214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002652" y="4277488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872895" y="4277488"/>
            <a:ext cx="431165" cy="0"/>
          </a:xfrm>
          <a:custGeom>
            <a:avLst/>
            <a:gdLst/>
            <a:ahLst/>
            <a:cxnLst/>
            <a:rect l="l" t="t" r="r" b="b"/>
            <a:pathLst>
              <a:path w="431165">
                <a:moveTo>
                  <a:pt x="0" y="0"/>
                </a:moveTo>
                <a:lnTo>
                  <a:pt x="430555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002652" y="4296023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895138" y="4296023"/>
            <a:ext cx="429895" cy="0"/>
          </a:xfrm>
          <a:custGeom>
            <a:avLst/>
            <a:gdLst/>
            <a:ahLst/>
            <a:cxnLst/>
            <a:rect l="l" t="t" r="r" b="b"/>
            <a:pathLst>
              <a:path w="429895">
                <a:moveTo>
                  <a:pt x="0" y="0"/>
                </a:moveTo>
                <a:lnTo>
                  <a:pt x="429501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002652" y="4315089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917911" y="4315089"/>
            <a:ext cx="427990" cy="0"/>
          </a:xfrm>
          <a:custGeom>
            <a:avLst/>
            <a:gdLst/>
            <a:ahLst/>
            <a:cxnLst/>
            <a:rect l="l" t="t" r="r" b="b"/>
            <a:pathLst>
              <a:path w="427990">
                <a:moveTo>
                  <a:pt x="0" y="0"/>
                </a:moveTo>
                <a:lnTo>
                  <a:pt x="42738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002652" y="4333625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940153" y="4333625"/>
            <a:ext cx="426720" cy="0"/>
          </a:xfrm>
          <a:custGeom>
            <a:avLst/>
            <a:gdLst/>
            <a:ahLst/>
            <a:cxnLst/>
            <a:rect l="l" t="t" r="r" b="b"/>
            <a:pathLst>
              <a:path w="426720">
                <a:moveTo>
                  <a:pt x="0" y="0"/>
                </a:moveTo>
                <a:lnTo>
                  <a:pt x="426326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002652" y="4352690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962396" y="4352690"/>
            <a:ext cx="424815" cy="0"/>
          </a:xfrm>
          <a:custGeom>
            <a:avLst/>
            <a:gdLst/>
            <a:ahLst/>
            <a:cxnLst/>
            <a:rect l="l" t="t" r="r" b="b"/>
            <a:pathLst>
              <a:path w="424815">
                <a:moveTo>
                  <a:pt x="0" y="0"/>
                </a:moveTo>
                <a:lnTo>
                  <a:pt x="424726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002652" y="4371225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985168" y="4371225"/>
            <a:ext cx="423545" cy="0"/>
          </a:xfrm>
          <a:custGeom>
            <a:avLst/>
            <a:gdLst/>
            <a:ahLst/>
            <a:cxnLst/>
            <a:rect l="l" t="t" r="r" b="b"/>
            <a:pathLst>
              <a:path w="423545">
                <a:moveTo>
                  <a:pt x="0" y="0"/>
                </a:moveTo>
                <a:lnTo>
                  <a:pt x="423138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002652" y="4389761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7007411" y="4389761"/>
            <a:ext cx="1196975" cy="0"/>
          </a:xfrm>
          <a:custGeom>
            <a:avLst/>
            <a:gdLst/>
            <a:ahLst/>
            <a:cxnLst/>
            <a:rect l="l" t="t" r="r" b="b"/>
            <a:pathLst>
              <a:path w="1196975">
                <a:moveTo>
                  <a:pt x="0" y="0"/>
                </a:moveTo>
                <a:lnTo>
                  <a:pt x="119687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002652" y="4408826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029654" y="4408826"/>
            <a:ext cx="1215390" cy="0"/>
          </a:xfrm>
          <a:custGeom>
            <a:avLst/>
            <a:gdLst/>
            <a:ahLst/>
            <a:cxnLst/>
            <a:rect l="l" t="t" r="r" b="b"/>
            <a:pathLst>
              <a:path w="1215390">
                <a:moveTo>
                  <a:pt x="0" y="0"/>
                </a:moveTo>
                <a:lnTo>
                  <a:pt x="121488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002652" y="4427362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052426" y="4427362"/>
            <a:ext cx="1233170" cy="0"/>
          </a:xfrm>
          <a:custGeom>
            <a:avLst/>
            <a:gdLst/>
            <a:ahLst/>
            <a:cxnLst/>
            <a:rect l="l" t="t" r="r" b="b"/>
            <a:pathLst>
              <a:path w="1233170">
                <a:moveTo>
                  <a:pt x="0" y="0"/>
                </a:moveTo>
                <a:lnTo>
                  <a:pt x="123289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002652" y="4446427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074669" y="4446427"/>
            <a:ext cx="1251585" cy="0"/>
          </a:xfrm>
          <a:custGeom>
            <a:avLst/>
            <a:gdLst/>
            <a:ahLst/>
            <a:cxnLst/>
            <a:rect l="l" t="t" r="r" b="b"/>
            <a:pathLst>
              <a:path w="1251584">
                <a:moveTo>
                  <a:pt x="0" y="0"/>
                </a:moveTo>
                <a:lnTo>
                  <a:pt x="1251419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002652" y="4464963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096912" y="4464963"/>
            <a:ext cx="1270000" cy="0"/>
          </a:xfrm>
          <a:custGeom>
            <a:avLst/>
            <a:gdLst/>
            <a:ahLst/>
            <a:cxnLst/>
            <a:rect l="l" t="t" r="r" b="b"/>
            <a:pathLst>
              <a:path w="1270000">
                <a:moveTo>
                  <a:pt x="0" y="0"/>
                </a:moveTo>
                <a:lnTo>
                  <a:pt x="1269961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002652" y="4484028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119684" y="4484028"/>
            <a:ext cx="1288415" cy="0"/>
          </a:xfrm>
          <a:custGeom>
            <a:avLst/>
            <a:gdLst/>
            <a:ahLst/>
            <a:cxnLst/>
            <a:rect l="l" t="t" r="r" b="b"/>
            <a:pathLst>
              <a:path w="1288415">
                <a:moveTo>
                  <a:pt x="0" y="0"/>
                </a:moveTo>
                <a:lnTo>
                  <a:pt x="12879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002652" y="4502563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7141927" y="4502563"/>
            <a:ext cx="1306830" cy="0"/>
          </a:xfrm>
          <a:custGeom>
            <a:avLst/>
            <a:gdLst/>
            <a:ahLst/>
            <a:cxnLst/>
            <a:rect l="l" t="t" r="r" b="b"/>
            <a:pathLst>
              <a:path w="1306829">
                <a:moveTo>
                  <a:pt x="0" y="0"/>
                </a:moveTo>
                <a:lnTo>
                  <a:pt x="1306499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002652" y="4521099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7164170" y="4521099"/>
            <a:ext cx="1325245" cy="0"/>
          </a:xfrm>
          <a:custGeom>
            <a:avLst/>
            <a:gdLst/>
            <a:ahLst/>
            <a:cxnLst/>
            <a:rect l="l" t="t" r="r" b="b"/>
            <a:pathLst>
              <a:path w="1325245">
                <a:moveTo>
                  <a:pt x="0" y="0"/>
                </a:moveTo>
                <a:lnTo>
                  <a:pt x="1325029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002652" y="4540164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186413" y="4540164"/>
            <a:ext cx="1343660" cy="0"/>
          </a:xfrm>
          <a:custGeom>
            <a:avLst/>
            <a:gdLst/>
            <a:ahLst/>
            <a:cxnLst/>
            <a:rect l="l" t="t" r="r" b="b"/>
            <a:pathLst>
              <a:path w="1343659">
                <a:moveTo>
                  <a:pt x="0" y="0"/>
                </a:moveTo>
                <a:lnTo>
                  <a:pt x="1343571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002652" y="4558700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209185" y="4558700"/>
            <a:ext cx="1362075" cy="0"/>
          </a:xfrm>
          <a:custGeom>
            <a:avLst/>
            <a:gdLst/>
            <a:ahLst/>
            <a:cxnLst/>
            <a:rect l="l" t="t" r="r" b="b"/>
            <a:pathLst>
              <a:path w="1362075">
                <a:moveTo>
                  <a:pt x="0" y="0"/>
                </a:moveTo>
                <a:lnTo>
                  <a:pt x="1361579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3002652" y="4577765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7231428" y="4577765"/>
            <a:ext cx="1380490" cy="0"/>
          </a:xfrm>
          <a:custGeom>
            <a:avLst/>
            <a:gdLst/>
            <a:ahLst/>
            <a:cxnLst/>
            <a:rect l="l" t="t" r="r" b="b"/>
            <a:pathLst>
              <a:path w="1380490">
                <a:moveTo>
                  <a:pt x="0" y="0"/>
                </a:moveTo>
                <a:lnTo>
                  <a:pt x="1380109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3002652" y="4596301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253671" y="4596301"/>
            <a:ext cx="2548255" cy="0"/>
          </a:xfrm>
          <a:custGeom>
            <a:avLst/>
            <a:gdLst/>
            <a:ahLst/>
            <a:cxnLst/>
            <a:rect l="l" t="t" r="r" b="b"/>
            <a:pathLst>
              <a:path w="2548254">
                <a:moveTo>
                  <a:pt x="0" y="0"/>
                </a:moveTo>
                <a:lnTo>
                  <a:pt x="2547861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3002652" y="4615366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7276443" y="4615366"/>
            <a:ext cx="2525395" cy="0"/>
          </a:xfrm>
          <a:custGeom>
            <a:avLst/>
            <a:gdLst/>
            <a:ahLst/>
            <a:cxnLst/>
            <a:rect l="l" t="t" r="r" b="b"/>
            <a:pathLst>
              <a:path w="2525395">
                <a:moveTo>
                  <a:pt x="0" y="0"/>
                </a:moveTo>
                <a:lnTo>
                  <a:pt x="252509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3002652" y="4633903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298686" y="4633903"/>
            <a:ext cx="2503170" cy="0"/>
          </a:xfrm>
          <a:custGeom>
            <a:avLst/>
            <a:gdLst/>
            <a:ahLst/>
            <a:cxnLst/>
            <a:rect l="l" t="t" r="r" b="b"/>
            <a:pathLst>
              <a:path w="2503170">
                <a:moveTo>
                  <a:pt x="0" y="0"/>
                </a:moveTo>
                <a:lnTo>
                  <a:pt x="2502839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3002652" y="4652968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8122728" y="4652968"/>
            <a:ext cx="1678939" cy="0"/>
          </a:xfrm>
          <a:custGeom>
            <a:avLst/>
            <a:gdLst/>
            <a:ahLst/>
            <a:cxnLst/>
            <a:rect l="l" t="t" r="r" b="b"/>
            <a:pathLst>
              <a:path w="1678940">
                <a:moveTo>
                  <a:pt x="0" y="0"/>
                </a:moveTo>
                <a:lnTo>
                  <a:pt x="167880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3002652" y="4671504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122728" y="4671504"/>
            <a:ext cx="1678939" cy="0"/>
          </a:xfrm>
          <a:custGeom>
            <a:avLst/>
            <a:gdLst/>
            <a:ahLst/>
            <a:cxnLst/>
            <a:rect l="l" t="t" r="r" b="b"/>
            <a:pathLst>
              <a:path w="1678940">
                <a:moveTo>
                  <a:pt x="0" y="0"/>
                </a:moveTo>
                <a:lnTo>
                  <a:pt x="167880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3002652" y="4690040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8122728" y="4690040"/>
            <a:ext cx="1678939" cy="0"/>
          </a:xfrm>
          <a:custGeom>
            <a:avLst/>
            <a:gdLst/>
            <a:ahLst/>
            <a:cxnLst/>
            <a:rect l="l" t="t" r="r" b="b"/>
            <a:pathLst>
              <a:path w="1678940">
                <a:moveTo>
                  <a:pt x="0" y="0"/>
                </a:moveTo>
                <a:lnTo>
                  <a:pt x="167880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3002652" y="4709105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8122728" y="4709105"/>
            <a:ext cx="1678939" cy="0"/>
          </a:xfrm>
          <a:custGeom>
            <a:avLst/>
            <a:gdLst/>
            <a:ahLst/>
            <a:cxnLst/>
            <a:rect l="l" t="t" r="r" b="b"/>
            <a:pathLst>
              <a:path w="1678940">
                <a:moveTo>
                  <a:pt x="0" y="0"/>
                </a:moveTo>
                <a:lnTo>
                  <a:pt x="167880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3002652" y="4727640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8122728" y="4727640"/>
            <a:ext cx="1678939" cy="0"/>
          </a:xfrm>
          <a:custGeom>
            <a:avLst/>
            <a:gdLst/>
            <a:ahLst/>
            <a:cxnLst/>
            <a:rect l="l" t="t" r="r" b="b"/>
            <a:pathLst>
              <a:path w="1678940">
                <a:moveTo>
                  <a:pt x="0" y="0"/>
                </a:moveTo>
                <a:lnTo>
                  <a:pt x="167880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3002652" y="4746706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8122728" y="4746706"/>
            <a:ext cx="1678939" cy="0"/>
          </a:xfrm>
          <a:custGeom>
            <a:avLst/>
            <a:gdLst/>
            <a:ahLst/>
            <a:cxnLst/>
            <a:rect l="l" t="t" r="r" b="b"/>
            <a:pathLst>
              <a:path w="1678940">
                <a:moveTo>
                  <a:pt x="0" y="0"/>
                </a:moveTo>
                <a:lnTo>
                  <a:pt x="167880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3002652" y="4765242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8122728" y="4765242"/>
            <a:ext cx="1678939" cy="0"/>
          </a:xfrm>
          <a:custGeom>
            <a:avLst/>
            <a:gdLst/>
            <a:ahLst/>
            <a:cxnLst/>
            <a:rect l="l" t="t" r="r" b="b"/>
            <a:pathLst>
              <a:path w="1678940">
                <a:moveTo>
                  <a:pt x="0" y="0"/>
                </a:moveTo>
                <a:lnTo>
                  <a:pt x="167880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3002652" y="4784307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8122728" y="4784307"/>
            <a:ext cx="1678939" cy="0"/>
          </a:xfrm>
          <a:custGeom>
            <a:avLst/>
            <a:gdLst/>
            <a:ahLst/>
            <a:cxnLst/>
            <a:rect l="l" t="t" r="r" b="b"/>
            <a:pathLst>
              <a:path w="1678940">
                <a:moveTo>
                  <a:pt x="0" y="0"/>
                </a:moveTo>
                <a:lnTo>
                  <a:pt x="167880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3002652" y="4802842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8122728" y="4802842"/>
            <a:ext cx="1678939" cy="0"/>
          </a:xfrm>
          <a:custGeom>
            <a:avLst/>
            <a:gdLst/>
            <a:ahLst/>
            <a:cxnLst/>
            <a:rect l="l" t="t" r="r" b="b"/>
            <a:pathLst>
              <a:path w="1678940">
                <a:moveTo>
                  <a:pt x="0" y="0"/>
                </a:moveTo>
                <a:lnTo>
                  <a:pt x="167880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3002652" y="4821378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8122728" y="4821378"/>
            <a:ext cx="1678939" cy="0"/>
          </a:xfrm>
          <a:custGeom>
            <a:avLst/>
            <a:gdLst/>
            <a:ahLst/>
            <a:cxnLst/>
            <a:rect l="l" t="t" r="r" b="b"/>
            <a:pathLst>
              <a:path w="1678940">
                <a:moveTo>
                  <a:pt x="0" y="0"/>
                </a:moveTo>
                <a:lnTo>
                  <a:pt x="167880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3002652" y="4840443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8122728" y="4840443"/>
            <a:ext cx="1678939" cy="0"/>
          </a:xfrm>
          <a:custGeom>
            <a:avLst/>
            <a:gdLst/>
            <a:ahLst/>
            <a:cxnLst/>
            <a:rect l="l" t="t" r="r" b="b"/>
            <a:pathLst>
              <a:path w="1678940">
                <a:moveTo>
                  <a:pt x="0" y="0"/>
                </a:moveTo>
                <a:lnTo>
                  <a:pt x="167880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3002652" y="4858979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8122728" y="4858979"/>
            <a:ext cx="423545" cy="0"/>
          </a:xfrm>
          <a:custGeom>
            <a:avLst/>
            <a:gdLst/>
            <a:ahLst/>
            <a:cxnLst/>
            <a:rect l="l" t="t" r="r" b="b"/>
            <a:pathLst>
              <a:path w="423545">
                <a:moveTo>
                  <a:pt x="0" y="0"/>
                </a:moveTo>
                <a:lnTo>
                  <a:pt x="423138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3002652" y="4878044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8122728" y="4878044"/>
            <a:ext cx="394970" cy="0"/>
          </a:xfrm>
          <a:custGeom>
            <a:avLst/>
            <a:gdLst/>
            <a:ahLst/>
            <a:cxnLst/>
            <a:rect l="l" t="t" r="r" b="b"/>
            <a:pathLst>
              <a:path w="394970">
                <a:moveTo>
                  <a:pt x="0" y="0"/>
                </a:moveTo>
                <a:lnTo>
                  <a:pt x="39455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3002652" y="4896580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8122728" y="4896580"/>
            <a:ext cx="366395" cy="0"/>
          </a:xfrm>
          <a:custGeom>
            <a:avLst/>
            <a:gdLst/>
            <a:ahLst/>
            <a:cxnLst/>
            <a:rect l="l" t="t" r="r" b="b"/>
            <a:pathLst>
              <a:path w="366395">
                <a:moveTo>
                  <a:pt x="0" y="0"/>
                </a:moveTo>
                <a:lnTo>
                  <a:pt x="36595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3002652" y="4915645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8122728" y="4915645"/>
            <a:ext cx="337820" cy="0"/>
          </a:xfrm>
          <a:custGeom>
            <a:avLst/>
            <a:gdLst/>
            <a:ahLst/>
            <a:cxnLst/>
            <a:rect l="l" t="t" r="r" b="b"/>
            <a:pathLst>
              <a:path w="337820">
                <a:moveTo>
                  <a:pt x="0" y="0"/>
                </a:moveTo>
                <a:lnTo>
                  <a:pt x="337350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3002652" y="4934180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8122728" y="4934180"/>
            <a:ext cx="309245" cy="0"/>
          </a:xfrm>
          <a:custGeom>
            <a:avLst/>
            <a:gdLst/>
            <a:ahLst/>
            <a:cxnLst/>
            <a:rect l="l" t="t" r="r" b="b"/>
            <a:pathLst>
              <a:path w="309245">
                <a:moveTo>
                  <a:pt x="0" y="0"/>
                </a:moveTo>
                <a:lnTo>
                  <a:pt x="308749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3002652" y="4952716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8122728" y="4952716"/>
            <a:ext cx="280670" cy="0"/>
          </a:xfrm>
          <a:custGeom>
            <a:avLst/>
            <a:gdLst/>
            <a:ahLst/>
            <a:cxnLst/>
            <a:rect l="l" t="t" r="r" b="b"/>
            <a:pathLst>
              <a:path w="280670">
                <a:moveTo>
                  <a:pt x="0" y="0"/>
                </a:moveTo>
                <a:lnTo>
                  <a:pt x="280149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3002652" y="4971782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8122728" y="4971782"/>
            <a:ext cx="252095" cy="0"/>
          </a:xfrm>
          <a:custGeom>
            <a:avLst/>
            <a:gdLst/>
            <a:ahLst/>
            <a:cxnLst/>
            <a:rect l="l" t="t" r="r" b="b"/>
            <a:pathLst>
              <a:path w="252095">
                <a:moveTo>
                  <a:pt x="0" y="0"/>
                </a:moveTo>
                <a:lnTo>
                  <a:pt x="25208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3002652" y="4990317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3002652" y="5009382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3002652" y="5027918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3002652" y="5046983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3002652" y="5065519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3002652" y="5084056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3002652" y="5103120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3002652" y="5121655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3002652" y="5140721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3002652" y="5159258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3002652" y="5178323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3002652" y="5196859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3002652" y="5215394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3002652" y="5234459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3002652" y="5252995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3002652" y="5272060"/>
            <a:ext cx="575310" cy="0"/>
          </a:xfrm>
          <a:custGeom>
            <a:avLst/>
            <a:gdLst/>
            <a:ahLst/>
            <a:cxnLst/>
            <a:rect l="l" t="t" r="r" b="b"/>
            <a:pathLst>
              <a:path w="575310">
                <a:moveTo>
                  <a:pt x="0" y="0"/>
                </a:moveTo>
                <a:lnTo>
                  <a:pt x="575132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3002652" y="5290596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3002652" y="5309661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3002652" y="5328197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3002652" y="5346732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3002652" y="5365798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3002652" y="5384333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3002652" y="5403399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3002652" y="5421934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3002652" y="5441000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3002652" y="5459535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3002652" y="5478071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3002652" y="5497136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3002652" y="5515672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3002652" y="5534737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3002652" y="5553273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3002652" y="5572338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3002652" y="5590873"/>
            <a:ext cx="2524125" cy="0"/>
          </a:xfrm>
          <a:custGeom>
            <a:avLst/>
            <a:gdLst/>
            <a:ahLst/>
            <a:cxnLst/>
            <a:rect l="l" t="t" r="r" b="b"/>
            <a:pathLst>
              <a:path w="2524125">
                <a:moveTo>
                  <a:pt x="0" y="0"/>
                </a:moveTo>
                <a:lnTo>
                  <a:pt x="2524023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4926122" y="5609409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4926122" y="5628475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4926122" y="5647010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4926122" y="5666075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4926122" y="5684612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4926122" y="5703677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4926122" y="5722213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4926122" y="5741279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4926122" y="5759814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4926122" y="5778350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4926122" y="5797415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4926122" y="5815951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4926122" y="5835016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4926122" y="5853552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4926122" y="5872617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4926122" y="5891152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4926122" y="5909688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4926122" y="5928753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4926122" y="5947289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4926122" y="5966354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4926122" y="5984890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4926122" y="6003955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4926122" y="6022491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4926122" y="6041026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4926122" y="6060092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4926122" y="6078627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4926122" y="6097692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4926122" y="6116228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4926122" y="6135293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4926122" y="6153829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4926122" y="6172365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4926122" y="6191431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4926122" y="6209967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4926122" y="6229032"/>
            <a:ext cx="600710" cy="0"/>
          </a:xfrm>
          <a:custGeom>
            <a:avLst/>
            <a:gdLst/>
            <a:ahLst/>
            <a:cxnLst/>
            <a:rect l="l" t="t" r="r" b="b"/>
            <a:pathLst>
              <a:path w="600710">
                <a:moveTo>
                  <a:pt x="0" y="0"/>
                </a:moveTo>
                <a:lnTo>
                  <a:pt x="600557" y="0"/>
                </a:lnTo>
              </a:path>
            </a:pathLst>
          </a:custGeom>
          <a:ln w="4762">
            <a:solidFill>
              <a:srgbClr val="9AF9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948499" y="3515936"/>
            <a:ext cx="125730" cy="125095"/>
          </a:xfrm>
          <a:custGeom>
            <a:avLst/>
            <a:gdLst/>
            <a:ahLst/>
            <a:cxnLst/>
            <a:rect l="l" t="t" r="r" b="b"/>
            <a:pathLst>
              <a:path w="125729" h="125095">
                <a:moveTo>
                  <a:pt x="0" y="0"/>
                </a:moveTo>
                <a:lnTo>
                  <a:pt x="0" y="124980"/>
                </a:lnTo>
                <a:lnTo>
                  <a:pt x="125514" y="124980"/>
                </a:lnTo>
                <a:lnTo>
                  <a:pt x="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948499" y="3515936"/>
            <a:ext cx="250825" cy="125095"/>
          </a:xfrm>
          <a:custGeom>
            <a:avLst/>
            <a:gdLst/>
            <a:ahLst/>
            <a:cxnLst/>
            <a:rect l="l" t="t" r="r" b="b"/>
            <a:pathLst>
              <a:path w="250825" h="125095">
                <a:moveTo>
                  <a:pt x="250494" y="0"/>
                </a:moveTo>
                <a:lnTo>
                  <a:pt x="0" y="0"/>
                </a:lnTo>
                <a:lnTo>
                  <a:pt x="125514" y="124980"/>
                </a:lnTo>
                <a:lnTo>
                  <a:pt x="250494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4074015" y="3515936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124980" y="0"/>
                </a:moveTo>
                <a:lnTo>
                  <a:pt x="0" y="124980"/>
                </a:lnTo>
                <a:lnTo>
                  <a:pt x="124980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3948499" y="3640920"/>
            <a:ext cx="125730" cy="125095"/>
          </a:xfrm>
          <a:custGeom>
            <a:avLst/>
            <a:gdLst/>
            <a:ahLst/>
            <a:cxnLst/>
            <a:rect l="l" t="t" r="r" b="b"/>
            <a:pathLst>
              <a:path w="125729" h="125095">
                <a:moveTo>
                  <a:pt x="125514" y="0"/>
                </a:moveTo>
                <a:lnTo>
                  <a:pt x="0" y="0"/>
                </a:lnTo>
                <a:lnTo>
                  <a:pt x="0" y="124980"/>
                </a:lnTo>
                <a:lnTo>
                  <a:pt x="125514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948498" y="3640920"/>
            <a:ext cx="250825" cy="125095"/>
          </a:xfrm>
          <a:custGeom>
            <a:avLst/>
            <a:gdLst/>
            <a:ahLst/>
            <a:cxnLst/>
            <a:rect l="l" t="t" r="r" b="b"/>
            <a:pathLst>
              <a:path w="250825" h="125095">
                <a:moveTo>
                  <a:pt x="125514" y="0"/>
                </a:moveTo>
                <a:lnTo>
                  <a:pt x="0" y="124980"/>
                </a:lnTo>
                <a:lnTo>
                  <a:pt x="250494" y="124980"/>
                </a:lnTo>
                <a:lnTo>
                  <a:pt x="125514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4074012" y="3640920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124980" y="0"/>
                </a:moveTo>
                <a:lnTo>
                  <a:pt x="0" y="0"/>
                </a:lnTo>
                <a:lnTo>
                  <a:pt x="124980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198070" y="3515936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0" y="0"/>
                </a:moveTo>
                <a:lnTo>
                  <a:pt x="0" y="124980"/>
                </a:lnTo>
                <a:lnTo>
                  <a:pt x="124980" y="124980"/>
                </a:lnTo>
                <a:lnTo>
                  <a:pt x="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198070" y="3515936"/>
            <a:ext cx="250825" cy="125095"/>
          </a:xfrm>
          <a:custGeom>
            <a:avLst/>
            <a:gdLst/>
            <a:ahLst/>
            <a:cxnLst/>
            <a:rect l="l" t="t" r="r" b="b"/>
            <a:pathLst>
              <a:path w="250825" h="125095">
                <a:moveTo>
                  <a:pt x="250494" y="0"/>
                </a:moveTo>
                <a:lnTo>
                  <a:pt x="0" y="0"/>
                </a:lnTo>
                <a:lnTo>
                  <a:pt x="124980" y="124980"/>
                </a:lnTo>
                <a:lnTo>
                  <a:pt x="250494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323052" y="3515936"/>
            <a:ext cx="125730" cy="125095"/>
          </a:xfrm>
          <a:custGeom>
            <a:avLst/>
            <a:gdLst/>
            <a:ahLst/>
            <a:cxnLst/>
            <a:rect l="l" t="t" r="r" b="b"/>
            <a:pathLst>
              <a:path w="125729" h="125095">
                <a:moveTo>
                  <a:pt x="125514" y="0"/>
                </a:moveTo>
                <a:lnTo>
                  <a:pt x="0" y="124980"/>
                </a:lnTo>
                <a:lnTo>
                  <a:pt x="125514" y="124980"/>
                </a:lnTo>
                <a:lnTo>
                  <a:pt x="125514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198070" y="3640920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124980" y="0"/>
                </a:moveTo>
                <a:lnTo>
                  <a:pt x="0" y="0"/>
                </a:lnTo>
                <a:lnTo>
                  <a:pt x="0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3198073" y="3640920"/>
            <a:ext cx="250825" cy="125095"/>
          </a:xfrm>
          <a:custGeom>
            <a:avLst/>
            <a:gdLst/>
            <a:ahLst/>
            <a:cxnLst/>
            <a:rect l="l" t="t" r="r" b="b"/>
            <a:pathLst>
              <a:path w="250825" h="125095">
                <a:moveTo>
                  <a:pt x="124980" y="0"/>
                </a:moveTo>
                <a:lnTo>
                  <a:pt x="0" y="124980"/>
                </a:lnTo>
                <a:lnTo>
                  <a:pt x="250494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3323054" y="3640920"/>
            <a:ext cx="125730" cy="125095"/>
          </a:xfrm>
          <a:custGeom>
            <a:avLst/>
            <a:gdLst/>
            <a:ahLst/>
            <a:cxnLst/>
            <a:rect l="l" t="t" r="r" b="b"/>
            <a:pathLst>
              <a:path w="125729" h="125095">
                <a:moveTo>
                  <a:pt x="125514" y="0"/>
                </a:moveTo>
                <a:lnTo>
                  <a:pt x="0" y="0"/>
                </a:lnTo>
                <a:lnTo>
                  <a:pt x="125514" y="124980"/>
                </a:lnTo>
                <a:lnTo>
                  <a:pt x="125514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3448567" y="3515936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0" y="0"/>
                </a:moveTo>
                <a:lnTo>
                  <a:pt x="0" y="124980"/>
                </a:lnTo>
                <a:lnTo>
                  <a:pt x="124980" y="124980"/>
                </a:lnTo>
                <a:lnTo>
                  <a:pt x="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3448567" y="3515936"/>
            <a:ext cx="250190" cy="125095"/>
          </a:xfrm>
          <a:custGeom>
            <a:avLst/>
            <a:gdLst/>
            <a:ahLst/>
            <a:cxnLst/>
            <a:rect l="l" t="t" r="r" b="b"/>
            <a:pathLst>
              <a:path w="250189" h="125095">
                <a:moveTo>
                  <a:pt x="249961" y="0"/>
                </a:moveTo>
                <a:lnTo>
                  <a:pt x="0" y="0"/>
                </a:lnTo>
                <a:lnTo>
                  <a:pt x="124980" y="124980"/>
                </a:lnTo>
                <a:lnTo>
                  <a:pt x="249961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3573552" y="3515936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124980" y="0"/>
                </a:moveTo>
                <a:lnTo>
                  <a:pt x="0" y="124980"/>
                </a:lnTo>
                <a:lnTo>
                  <a:pt x="124980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3448567" y="3640920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124980" y="0"/>
                </a:moveTo>
                <a:lnTo>
                  <a:pt x="0" y="0"/>
                </a:lnTo>
                <a:lnTo>
                  <a:pt x="0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3448569" y="3640920"/>
            <a:ext cx="250190" cy="125095"/>
          </a:xfrm>
          <a:custGeom>
            <a:avLst/>
            <a:gdLst/>
            <a:ahLst/>
            <a:cxnLst/>
            <a:rect l="l" t="t" r="r" b="b"/>
            <a:pathLst>
              <a:path w="250189" h="125095">
                <a:moveTo>
                  <a:pt x="124980" y="0"/>
                </a:moveTo>
                <a:lnTo>
                  <a:pt x="0" y="124980"/>
                </a:lnTo>
                <a:lnTo>
                  <a:pt x="249961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3573550" y="3640920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124980" y="0"/>
                </a:moveTo>
                <a:lnTo>
                  <a:pt x="0" y="0"/>
                </a:lnTo>
                <a:lnTo>
                  <a:pt x="124980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3698533" y="3515936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0" y="0"/>
                </a:moveTo>
                <a:lnTo>
                  <a:pt x="0" y="124980"/>
                </a:lnTo>
                <a:lnTo>
                  <a:pt x="124980" y="124980"/>
                </a:lnTo>
                <a:lnTo>
                  <a:pt x="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3698533" y="3515936"/>
            <a:ext cx="250190" cy="125095"/>
          </a:xfrm>
          <a:custGeom>
            <a:avLst/>
            <a:gdLst/>
            <a:ahLst/>
            <a:cxnLst/>
            <a:rect l="l" t="t" r="r" b="b"/>
            <a:pathLst>
              <a:path w="250189" h="125095">
                <a:moveTo>
                  <a:pt x="249961" y="0"/>
                </a:moveTo>
                <a:lnTo>
                  <a:pt x="0" y="0"/>
                </a:lnTo>
                <a:lnTo>
                  <a:pt x="124980" y="124980"/>
                </a:lnTo>
                <a:lnTo>
                  <a:pt x="249961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3823519" y="3515936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124980" y="0"/>
                </a:moveTo>
                <a:lnTo>
                  <a:pt x="0" y="124980"/>
                </a:lnTo>
                <a:lnTo>
                  <a:pt x="124980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3698533" y="3640920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124980" y="0"/>
                </a:moveTo>
                <a:lnTo>
                  <a:pt x="0" y="0"/>
                </a:lnTo>
                <a:lnTo>
                  <a:pt x="0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3698535" y="3640920"/>
            <a:ext cx="250190" cy="125095"/>
          </a:xfrm>
          <a:custGeom>
            <a:avLst/>
            <a:gdLst/>
            <a:ahLst/>
            <a:cxnLst/>
            <a:rect l="l" t="t" r="r" b="b"/>
            <a:pathLst>
              <a:path w="250189" h="125095">
                <a:moveTo>
                  <a:pt x="124980" y="0"/>
                </a:moveTo>
                <a:lnTo>
                  <a:pt x="0" y="124980"/>
                </a:lnTo>
                <a:lnTo>
                  <a:pt x="249961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3823516" y="3640920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5" h="125095">
                <a:moveTo>
                  <a:pt x="124980" y="0"/>
                </a:moveTo>
                <a:lnTo>
                  <a:pt x="0" y="0"/>
                </a:lnTo>
                <a:lnTo>
                  <a:pt x="124980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3948501" y="3515941"/>
            <a:ext cx="250825" cy="250190"/>
          </a:xfrm>
          <a:custGeom>
            <a:avLst/>
            <a:gdLst/>
            <a:ahLst/>
            <a:cxnLst/>
            <a:rect l="l" t="t" r="r" b="b"/>
            <a:pathLst>
              <a:path w="250825" h="250189">
                <a:moveTo>
                  <a:pt x="250494" y="249961"/>
                </a:moveTo>
                <a:lnTo>
                  <a:pt x="250494" y="0"/>
                </a:lnTo>
                <a:lnTo>
                  <a:pt x="0" y="0"/>
                </a:lnTo>
                <a:lnTo>
                  <a:pt x="0" y="249961"/>
                </a:lnTo>
                <a:lnTo>
                  <a:pt x="250494" y="249961"/>
                </a:lnTo>
                <a:close/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3948501" y="3515936"/>
            <a:ext cx="250825" cy="250190"/>
          </a:xfrm>
          <a:custGeom>
            <a:avLst/>
            <a:gdLst/>
            <a:ahLst/>
            <a:cxnLst/>
            <a:rect l="l" t="t" r="r" b="b"/>
            <a:pathLst>
              <a:path w="250825" h="250189">
                <a:moveTo>
                  <a:pt x="250494" y="0"/>
                </a:moveTo>
                <a:lnTo>
                  <a:pt x="0" y="249961"/>
                </a:lnTo>
                <a:lnTo>
                  <a:pt x="0" y="0"/>
                </a:lnTo>
                <a:lnTo>
                  <a:pt x="250494" y="249961"/>
                </a:lnTo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2948104" y="3515936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4" h="125095">
                <a:moveTo>
                  <a:pt x="0" y="0"/>
                </a:moveTo>
                <a:lnTo>
                  <a:pt x="0" y="124980"/>
                </a:lnTo>
                <a:lnTo>
                  <a:pt x="124980" y="124980"/>
                </a:lnTo>
                <a:lnTo>
                  <a:pt x="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2948104" y="3515936"/>
            <a:ext cx="250190" cy="125095"/>
          </a:xfrm>
          <a:custGeom>
            <a:avLst/>
            <a:gdLst/>
            <a:ahLst/>
            <a:cxnLst/>
            <a:rect l="l" t="t" r="r" b="b"/>
            <a:pathLst>
              <a:path w="250189" h="125095">
                <a:moveTo>
                  <a:pt x="249961" y="0"/>
                </a:moveTo>
                <a:lnTo>
                  <a:pt x="0" y="0"/>
                </a:lnTo>
                <a:lnTo>
                  <a:pt x="124980" y="124980"/>
                </a:lnTo>
                <a:lnTo>
                  <a:pt x="249961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3073090" y="3515936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4" h="125095">
                <a:moveTo>
                  <a:pt x="124980" y="0"/>
                </a:moveTo>
                <a:lnTo>
                  <a:pt x="0" y="124980"/>
                </a:lnTo>
                <a:lnTo>
                  <a:pt x="124980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2948104" y="3640920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4" h="125095">
                <a:moveTo>
                  <a:pt x="124980" y="0"/>
                </a:moveTo>
                <a:lnTo>
                  <a:pt x="0" y="0"/>
                </a:lnTo>
                <a:lnTo>
                  <a:pt x="0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2948106" y="3640920"/>
            <a:ext cx="250190" cy="125095"/>
          </a:xfrm>
          <a:custGeom>
            <a:avLst/>
            <a:gdLst/>
            <a:ahLst/>
            <a:cxnLst/>
            <a:rect l="l" t="t" r="r" b="b"/>
            <a:pathLst>
              <a:path w="250189" h="125095">
                <a:moveTo>
                  <a:pt x="124980" y="0"/>
                </a:moveTo>
                <a:lnTo>
                  <a:pt x="0" y="124980"/>
                </a:lnTo>
                <a:lnTo>
                  <a:pt x="249961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3073087" y="3640920"/>
            <a:ext cx="125095" cy="125095"/>
          </a:xfrm>
          <a:custGeom>
            <a:avLst/>
            <a:gdLst/>
            <a:ahLst/>
            <a:cxnLst/>
            <a:rect l="l" t="t" r="r" b="b"/>
            <a:pathLst>
              <a:path w="125094" h="125095">
                <a:moveTo>
                  <a:pt x="124980" y="0"/>
                </a:moveTo>
                <a:lnTo>
                  <a:pt x="0" y="0"/>
                </a:lnTo>
                <a:lnTo>
                  <a:pt x="124980" y="124980"/>
                </a:lnTo>
                <a:lnTo>
                  <a:pt x="124980" y="0"/>
                </a:lnTo>
                <a:close/>
              </a:path>
            </a:pathLst>
          </a:custGeom>
          <a:solidFill>
            <a:srgbClr val="FACB7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4926124" y="6238036"/>
            <a:ext cx="396875" cy="1322070"/>
          </a:xfrm>
          <a:custGeom>
            <a:avLst/>
            <a:gdLst/>
            <a:ahLst/>
            <a:cxnLst/>
            <a:rect l="l" t="t" r="r" b="b"/>
            <a:pathLst>
              <a:path w="396875" h="1322070">
                <a:moveTo>
                  <a:pt x="0" y="0"/>
                </a:moveTo>
                <a:lnTo>
                  <a:pt x="0" y="1321968"/>
                </a:lnTo>
                <a:lnTo>
                  <a:pt x="396405" y="1321968"/>
                </a:lnTo>
                <a:lnTo>
                  <a:pt x="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5389213" y="6238036"/>
            <a:ext cx="137795" cy="1322070"/>
          </a:xfrm>
          <a:custGeom>
            <a:avLst/>
            <a:gdLst/>
            <a:ahLst/>
            <a:cxnLst/>
            <a:rect l="l" t="t" r="r" b="b"/>
            <a:pathLst>
              <a:path w="137795" h="1322070">
                <a:moveTo>
                  <a:pt x="137464" y="0"/>
                </a:moveTo>
                <a:lnTo>
                  <a:pt x="0" y="1321968"/>
                </a:lnTo>
                <a:lnTo>
                  <a:pt x="137464" y="1321968"/>
                </a:lnTo>
                <a:lnTo>
                  <a:pt x="137464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4926124" y="6238034"/>
            <a:ext cx="600710" cy="1322070"/>
          </a:xfrm>
          <a:custGeom>
            <a:avLst/>
            <a:gdLst/>
            <a:ahLst/>
            <a:cxnLst/>
            <a:rect l="l" t="t" r="r" b="b"/>
            <a:pathLst>
              <a:path w="600710" h="1322070">
                <a:moveTo>
                  <a:pt x="600557" y="0"/>
                </a:moveTo>
                <a:lnTo>
                  <a:pt x="0" y="0"/>
                </a:lnTo>
                <a:lnTo>
                  <a:pt x="396405" y="1321968"/>
                </a:lnTo>
                <a:lnTo>
                  <a:pt x="463092" y="1321968"/>
                </a:lnTo>
                <a:lnTo>
                  <a:pt x="600557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3583612" y="4203874"/>
            <a:ext cx="250497" cy="2499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2948104" y="3765903"/>
            <a:ext cx="249966" cy="5004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1891572" y="5983820"/>
            <a:ext cx="0" cy="1576705"/>
          </a:xfrm>
          <a:custGeom>
            <a:avLst/>
            <a:gdLst/>
            <a:ahLst/>
            <a:cxnLst/>
            <a:rect l="l" t="t" r="r" b="b"/>
            <a:pathLst>
              <a:path h="1576704">
                <a:moveTo>
                  <a:pt x="0" y="0"/>
                </a:moveTo>
                <a:lnTo>
                  <a:pt x="0" y="157618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5576459" y="5883732"/>
            <a:ext cx="0" cy="1676400"/>
          </a:xfrm>
          <a:custGeom>
            <a:avLst/>
            <a:gdLst/>
            <a:ahLst/>
            <a:cxnLst/>
            <a:rect l="l" t="t" r="r" b="b"/>
            <a:pathLst>
              <a:path h="1676400">
                <a:moveTo>
                  <a:pt x="0" y="0"/>
                </a:moveTo>
                <a:lnTo>
                  <a:pt x="0" y="167627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4773341" y="5781263"/>
            <a:ext cx="104851" cy="1048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4875812" y="5883733"/>
            <a:ext cx="0" cy="1676400"/>
          </a:xfrm>
          <a:custGeom>
            <a:avLst/>
            <a:gdLst/>
            <a:ahLst/>
            <a:cxnLst/>
            <a:rect l="l" t="t" r="r" b="b"/>
            <a:pathLst>
              <a:path h="1676400">
                <a:moveTo>
                  <a:pt x="0" y="0"/>
                </a:moveTo>
                <a:lnTo>
                  <a:pt x="0" y="1676271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1781418" y="5933516"/>
            <a:ext cx="0" cy="1626870"/>
          </a:xfrm>
          <a:custGeom>
            <a:avLst/>
            <a:gdLst/>
            <a:ahLst/>
            <a:cxnLst/>
            <a:rect l="l" t="t" r="r" b="b"/>
            <a:pathLst>
              <a:path h="1626870">
                <a:moveTo>
                  <a:pt x="0" y="0"/>
                </a:moveTo>
                <a:lnTo>
                  <a:pt x="0" y="1626488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1779033" y="5781259"/>
            <a:ext cx="155168" cy="15463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1931821" y="5783641"/>
            <a:ext cx="2844165" cy="0"/>
          </a:xfrm>
          <a:custGeom>
            <a:avLst/>
            <a:gdLst/>
            <a:ahLst/>
            <a:cxnLst/>
            <a:rect l="l" t="t" r="r" b="b"/>
            <a:pathLst>
              <a:path w="2844165">
                <a:moveTo>
                  <a:pt x="0" y="0"/>
                </a:moveTo>
                <a:lnTo>
                  <a:pt x="2843898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4783664" y="6042610"/>
            <a:ext cx="0" cy="1517650"/>
          </a:xfrm>
          <a:custGeom>
            <a:avLst/>
            <a:gdLst/>
            <a:ahLst/>
            <a:cxnLst/>
            <a:rect l="l" t="t" r="r" b="b"/>
            <a:pathLst>
              <a:path h="1517650">
                <a:moveTo>
                  <a:pt x="0" y="0"/>
                </a:moveTo>
                <a:lnTo>
                  <a:pt x="0" y="151739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5176090" y="6092926"/>
            <a:ext cx="0" cy="1467485"/>
          </a:xfrm>
          <a:custGeom>
            <a:avLst/>
            <a:gdLst/>
            <a:ahLst/>
            <a:cxnLst/>
            <a:rect l="l" t="t" r="r" b="b"/>
            <a:pathLst>
              <a:path h="1467484">
                <a:moveTo>
                  <a:pt x="0" y="0"/>
                </a:moveTo>
                <a:lnTo>
                  <a:pt x="0" y="1467078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5276183" y="6092926"/>
            <a:ext cx="0" cy="1467485"/>
          </a:xfrm>
          <a:custGeom>
            <a:avLst/>
            <a:gdLst/>
            <a:ahLst/>
            <a:cxnLst/>
            <a:rect l="l" t="t" r="r" b="b"/>
            <a:pathLst>
              <a:path h="1467484">
                <a:moveTo>
                  <a:pt x="0" y="0"/>
                </a:moveTo>
                <a:lnTo>
                  <a:pt x="0" y="1467078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5676553" y="6543078"/>
            <a:ext cx="0" cy="1017269"/>
          </a:xfrm>
          <a:custGeom>
            <a:avLst/>
            <a:gdLst/>
            <a:ahLst/>
            <a:cxnLst/>
            <a:rect l="l" t="t" r="r" b="b"/>
            <a:pathLst>
              <a:path h="1017270">
                <a:moveTo>
                  <a:pt x="0" y="0"/>
                </a:moveTo>
                <a:lnTo>
                  <a:pt x="0" y="1016927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8446837" y="5029504"/>
            <a:ext cx="0" cy="2531110"/>
          </a:xfrm>
          <a:custGeom>
            <a:avLst/>
            <a:gdLst/>
            <a:ahLst/>
            <a:cxnLst/>
            <a:rect l="l" t="t" r="r" b="b"/>
            <a:pathLst>
              <a:path h="2531109">
                <a:moveTo>
                  <a:pt x="0" y="0"/>
                </a:moveTo>
                <a:lnTo>
                  <a:pt x="0" y="253050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7961204" y="6042609"/>
            <a:ext cx="0" cy="1517650"/>
          </a:xfrm>
          <a:custGeom>
            <a:avLst/>
            <a:gdLst/>
            <a:ahLst/>
            <a:cxnLst/>
            <a:rect l="l" t="t" r="r" b="b"/>
            <a:pathLst>
              <a:path h="1517650">
                <a:moveTo>
                  <a:pt x="0" y="0"/>
                </a:moveTo>
                <a:lnTo>
                  <a:pt x="0" y="151739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8061297" y="5184673"/>
            <a:ext cx="0" cy="2375535"/>
          </a:xfrm>
          <a:custGeom>
            <a:avLst/>
            <a:gdLst/>
            <a:ahLst/>
            <a:cxnLst/>
            <a:rect l="l" t="t" r="r" b="b"/>
            <a:pathLst>
              <a:path h="2375534">
                <a:moveTo>
                  <a:pt x="0" y="0"/>
                </a:moveTo>
                <a:lnTo>
                  <a:pt x="0" y="2375331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5181386" y="4619077"/>
            <a:ext cx="90170" cy="165735"/>
          </a:xfrm>
          <a:custGeom>
            <a:avLst/>
            <a:gdLst/>
            <a:ahLst/>
            <a:cxnLst/>
            <a:rect l="l" t="t" r="r" b="b"/>
            <a:pathLst>
              <a:path w="90170" h="165735">
                <a:moveTo>
                  <a:pt x="0" y="165226"/>
                </a:moveTo>
                <a:lnTo>
                  <a:pt x="0" y="0"/>
                </a:lnTo>
                <a:lnTo>
                  <a:pt x="90030" y="0"/>
                </a:lnTo>
                <a:lnTo>
                  <a:pt x="90030" y="165226"/>
                </a:lnTo>
                <a:lnTo>
                  <a:pt x="0" y="165226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3677351" y="6042610"/>
            <a:ext cx="1106805" cy="855980"/>
          </a:xfrm>
          <a:custGeom>
            <a:avLst/>
            <a:gdLst/>
            <a:ahLst/>
            <a:cxnLst/>
            <a:rect l="l" t="t" r="r" b="b"/>
            <a:pathLst>
              <a:path w="1106804" h="855979">
                <a:moveTo>
                  <a:pt x="0" y="0"/>
                </a:moveTo>
                <a:lnTo>
                  <a:pt x="1106309" y="0"/>
                </a:lnTo>
                <a:lnTo>
                  <a:pt x="1106309" y="400367"/>
                </a:lnTo>
                <a:lnTo>
                  <a:pt x="906132" y="400367"/>
                </a:lnTo>
                <a:lnTo>
                  <a:pt x="906132" y="855814"/>
                </a:lnTo>
                <a:lnTo>
                  <a:pt x="94272" y="85581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4733880" y="5833421"/>
            <a:ext cx="50165" cy="25400"/>
          </a:xfrm>
          <a:custGeom>
            <a:avLst/>
            <a:gdLst/>
            <a:ahLst/>
            <a:cxnLst/>
            <a:rect l="l" t="t" r="r" b="b"/>
            <a:pathLst>
              <a:path w="50164" h="25400">
                <a:moveTo>
                  <a:pt x="49784" y="24892"/>
                </a:moveTo>
                <a:lnTo>
                  <a:pt x="49784" y="0"/>
                </a:lnTo>
                <a:lnTo>
                  <a:pt x="0" y="0"/>
                </a:lnTo>
                <a:lnTo>
                  <a:pt x="0" y="24892"/>
                </a:lnTo>
                <a:lnTo>
                  <a:pt x="49784" y="24892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3593146" y="5212209"/>
            <a:ext cx="3117215" cy="74930"/>
          </a:xfrm>
          <a:custGeom>
            <a:avLst/>
            <a:gdLst/>
            <a:ahLst/>
            <a:cxnLst/>
            <a:rect l="l" t="t" r="r" b="b"/>
            <a:pathLst>
              <a:path w="3117215" h="74929">
                <a:moveTo>
                  <a:pt x="0" y="74676"/>
                </a:moveTo>
                <a:lnTo>
                  <a:pt x="3041967" y="74676"/>
                </a:lnTo>
                <a:lnTo>
                  <a:pt x="3068025" y="70514"/>
                </a:lnTo>
                <a:lnTo>
                  <a:pt x="3090783" y="57069"/>
                </a:lnTo>
                <a:lnTo>
                  <a:pt x="3107668" y="36673"/>
                </a:lnTo>
                <a:lnTo>
                  <a:pt x="3116110" y="11658"/>
                </a:lnTo>
                <a:lnTo>
                  <a:pt x="3117164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3515563" y="5209831"/>
            <a:ext cx="79959" cy="7943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3593146" y="4116491"/>
            <a:ext cx="2159635" cy="0"/>
          </a:xfrm>
          <a:custGeom>
            <a:avLst/>
            <a:gdLst/>
            <a:ahLst/>
            <a:cxnLst/>
            <a:rect l="l" t="t" r="r" b="b"/>
            <a:pathLst>
              <a:path w="2159635">
                <a:moveTo>
                  <a:pt x="0" y="0"/>
                </a:moveTo>
                <a:lnTo>
                  <a:pt x="215913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5992188" y="4116491"/>
            <a:ext cx="643255" cy="0"/>
          </a:xfrm>
          <a:custGeom>
            <a:avLst/>
            <a:gdLst/>
            <a:ahLst/>
            <a:cxnLst/>
            <a:rect l="l" t="t" r="r" b="b"/>
            <a:pathLst>
              <a:path w="643254">
                <a:moveTo>
                  <a:pt x="0" y="0"/>
                </a:moveTo>
                <a:lnTo>
                  <a:pt x="642924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3619096" y="4116491"/>
            <a:ext cx="2353310" cy="0"/>
          </a:xfrm>
          <a:custGeom>
            <a:avLst/>
            <a:gdLst/>
            <a:ahLst/>
            <a:cxnLst/>
            <a:rect l="l" t="t" r="r" b="b"/>
            <a:pathLst>
              <a:path w="2353310">
                <a:moveTo>
                  <a:pt x="0" y="0"/>
                </a:moveTo>
                <a:lnTo>
                  <a:pt x="235296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6194492" y="3716121"/>
            <a:ext cx="615950" cy="0"/>
          </a:xfrm>
          <a:custGeom>
            <a:avLst/>
            <a:gdLst/>
            <a:ahLst/>
            <a:cxnLst/>
            <a:rect l="l" t="t" r="r" b="b"/>
            <a:pathLst>
              <a:path w="615950">
                <a:moveTo>
                  <a:pt x="0" y="0"/>
                </a:moveTo>
                <a:lnTo>
                  <a:pt x="615911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5972064" y="3565718"/>
            <a:ext cx="1157605" cy="0"/>
          </a:xfrm>
          <a:custGeom>
            <a:avLst/>
            <a:gdLst/>
            <a:ahLst/>
            <a:cxnLst/>
            <a:rect l="l" t="t" r="r" b="b"/>
            <a:pathLst>
              <a:path w="1157604">
                <a:moveTo>
                  <a:pt x="0" y="0"/>
                </a:moveTo>
                <a:lnTo>
                  <a:pt x="115716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3515568" y="4114110"/>
            <a:ext cx="79959" cy="7943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1891569" y="5833428"/>
            <a:ext cx="2892425" cy="209550"/>
          </a:xfrm>
          <a:custGeom>
            <a:avLst/>
            <a:gdLst/>
            <a:ahLst/>
            <a:cxnLst/>
            <a:rect l="l" t="t" r="r" b="b"/>
            <a:pathLst>
              <a:path w="2892425" h="209550">
                <a:moveTo>
                  <a:pt x="2892094" y="209181"/>
                </a:moveTo>
                <a:lnTo>
                  <a:pt x="2892094" y="0"/>
                </a:lnTo>
                <a:lnTo>
                  <a:pt x="150406" y="0"/>
                </a:lnTo>
                <a:lnTo>
                  <a:pt x="0" y="15039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5676553" y="5383273"/>
            <a:ext cx="1534795" cy="400685"/>
          </a:xfrm>
          <a:custGeom>
            <a:avLst/>
            <a:gdLst/>
            <a:ahLst/>
            <a:cxnLst/>
            <a:rect l="l" t="t" r="r" b="b"/>
            <a:pathLst>
              <a:path w="1534795" h="400685">
                <a:moveTo>
                  <a:pt x="0" y="400367"/>
                </a:moveTo>
                <a:lnTo>
                  <a:pt x="1133856" y="400367"/>
                </a:lnTo>
                <a:lnTo>
                  <a:pt x="1181727" y="397312"/>
                </a:lnTo>
                <a:lnTo>
                  <a:pt x="1227945" y="388913"/>
                </a:lnTo>
                <a:lnTo>
                  <a:pt x="1272179" y="375467"/>
                </a:lnTo>
                <a:lnTo>
                  <a:pt x="1314102" y="357270"/>
                </a:lnTo>
                <a:lnTo>
                  <a:pt x="1353385" y="334618"/>
                </a:lnTo>
                <a:lnTo>
                  <a:pt x="1389699" y="307808"/>
                </a:lnTo>
                <a:lnTo>
                  <a:pt x="1422716" y="277136"/>
                </a:lnTo>
                <a:lnTo>
                  <a:pt x="1452107" y="242898"/>
                </a:lnTo>
                <a:lnTo>
                  <a:pt x="1477543" y="205391"/>
                </a:lnTo>
                <a:lnTo>
                  <a:pt x="1498696" y="164912"/>
                </a:lnTo>
                <a:lnTo>
                  <a:pt x="1515237" y="121756"/>
                </a:lnTo>
                <a:lnTo>
                  <a:pt x="1526838" y="76220"/>
                </a:lnTo>
                <a:lnTo>
                  <a:pt x="1533169" y="28600"/>
                </a:lnTo>
                <a:lnTo>
                  <a:pt x="1534223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5574083" y="5781259"/>
            <a:ext cx="104851" cy="10485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5176094" y="6042758"/>
            <a:ext cx="100330" cy="50165"/>
          </a:xfrm>
          <a:custGeom>
            <a:avLst/>
            <a:gdLst/>
            <a:ahLst/>
            <a:cxnLst/>
            <a:rect l="l" t="t" r="r" b="b"/>
            <a:pathLst>
              <a:path w="100329" h="50164">
                <a:moveTo>
                  <a:pt x="100088" y="50163"/>
                </a:moveTo>
                <a:lnTo>
                  <a:pt x="99034" y="40105"/>
                </a:lnTo>
                <a:lnTo>
                  <a:pt x="80378" y="9999"/>
                </a:lnTo>
                <a:lnTo>
                  <a:pt x="50053" y="0"/>
                </a:lnTo>
                <a:lnTo>
                  <a:pt x="19724" y="10053"/>
                </a:lnTo>
                <a:lnTo>
                  <a:pt x="1054" y="40105"/>
                </a:lnTo>
                <a:lnTo>
                  <a:pt x="0" y="5016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3517944" y="4191158"/>
            <a:ext cx="0" cy="1021080"/>
          </a:xfrm>
          <a:custGeom>
            <a:avLst/>
            <a:gdLst/>
            <a:ahLst/>
            <a:cxnLst/>
            <a:rect l="l" t="t" r="r" b="b"/>
            <a:pathLst>
              <a:path h="1021079">
                <a:moveTo>
                  <a:pt x="0" y="1021054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3548131" y="4146151"/>
            <a:ext cx="0" cy="1126490"/>
          </a:xfrm>
          <a:custGeom>
            <a:avLst/>
            <a:gdLst/>
            <a:ahLst/>
            <a:cxnLst/>
            <a:rect l="l" t="t" r="r" b="b"/>
            <a:pathLst>
              <a:path h="1126489">
                <a:moveTo>
                  <a:pt x="0" y="1125905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3577788" y="4176341"/>
            <a:ext cx="0" cy="1109980"/>
          </a:xfrm>
          <a:custGeom>
            <a:avLst/>
            <a:gdLst/>
            <a:ahLst/>
            <a:cxnLst/>
            <a:rect l="l" t="t" r="r" b="b"/>
            <a:pathLst>
              <a:path h="1109979">
                <a:moveTo>
                  <a:pt x="0" y="1109484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3002653" y="4191166"/>
            <a:ext cx="0" cy="1147445"/>
          </a:xfrm>
          <a:custGeom>
            <a:avLst/>
            <a:gdLst/>
            <a:ahLst/>
            <a:cxnLst/>
            <a:rect l="l" t="t" r="r" b="b"/>
            <a:pathLst>
              <a:path h="1147445">
                <a:moveTo>
                  <a:pt x="0" y="1147089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5146433" y="4584117"/>
            <a:ext cx="160020" cy="235585"/>
          </a:xfrm>
          <a:custGeom>
            <a:avLst/>
            <a:gdLst/>
            <a:ahLst/>
            <a:cxnLst/>
            <a:rect l="l" t="t" r="r" b="b"/>
            <a:pathLst>
              <a:path w="160020" h="235585">
                <a:moveTo>
                  <a:pt x="0" y="235140"/>
                </a:moveTo>
                <a:lnTo>
                  <a:pt x="0" y="0"/>
                </a:lnTo>
                <a:lnTo>
                  <a:pt x="159931" y="0"/>
                </a:lnTo>
                <a:lnTo>
                  <a:pt x="159931" y="235140"/>
                </a:lnTo>
                <a:lnTo>
                  <a:pt x="0" y="235140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8616836" y="5389626"/>
            <a:ext cx="0" cy="2170430"/>
          </a:xfrm>
          <a:custGeom>
            <a:avLst/>
            <a:gdLst/>
            <a:ahLst/>
            <a:cxnLst/>
            <a:rect l="l" t="t" r="r" b="b"/>
            <a:pathLst>
              <a:path h="2170429">
                <a:moveTo>
                  <a:pt x="0" y="0"/>
                </a:moveTo>
                <a:lnTo>
                  <a:pt x="0" y="21703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6710312" y="4191163"/>
            <a:ext cx="0" cy="1021080"/>
          </a:xfrm>
          <a:custGeom>
            <a:avLst/>
            <a:gdLst/>
            <a:ahLst/>
            <a:cxnLst/>
            <a:rect l="l" t="t" r="r" b="b"/>
            <a:pathLst>
              <a:path h="1021079">
                <a:moveTo>
                  <a:pt x="0" y="0"/>
                </a:moveTo>
                <a:lnTo>
                  <a:pt x="0" y="10210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6810408" y="3716116"/>
            <a:ext cx="400685" cy="1667510"/>
          </a:xfrm>
          <a:custGeom>
            <a:avLst/>
            <a:gdLst/>
            <a:ahLst/>
            <a:cxnLst/>
            <a:rect l="l" t="t" r="r" b="b"/>
            <a:pathLst>
              <a:path w="400684" h="1667510">
                <a:moveTo>
                  <a:pt x="400367" y="1667154"/>
                </a:moveTo>
                <a:lnTo>
                  <a:pt x="400367" y="400380"/>
                </a:lnTo>
                <a:lnTo>
                  <a:pt x="397520" y="352610"/>
                </a:lnTo>
                <a:lnTo>
                  <a:pt x="389230" y="306423"/>
                </a:lnTo>
                <a:lnTo>
                  <a:pt x="375811" y="262161"/>
                </a:lnTo>
                <a:lnTo>
                  <a:pt x="357576" y="220169"/>
                </a:lnTo>
                <a:lnTo>
                  <a:pt x="334840" y="180789"/>
                </a:lnTo>
                <a:lnTo>
                  <a:pt x="307917" y="144366"/>
                </a:lnTo>
                <a:lnTo>
                  <a:pt x="277121" y="111244"/>
                </a:lnTo>
                <a:lnTo>
                  <a:pt x="242766" y="81766"/>
                </a:lnTo>
                <a:lnTo>
                  <a:pt x="205167" y="56275"/>
                </a:lnTo>
                <a:lnTo>
                  <a:pt x="164636" y="35116"/>
                </a:lnTo>
                <a:lnTo>
                  <a:pt x="121489" y="18633"/>
                </a:lnTo>
                <a:lnTo>
                  <a:pt x="76039" y="7168"/>
                </a:lnTo>
                <a:lnTo>
                  <a:pt x="28600" y="1066"/>
                </a:ln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7511051" y="3790793"/>
            <a:ext cx="0" cy="578485"/>
          </a:xfrm>
          <a:custGeom>
            <a:avLst/>
            <a:gdLst/>
            <a:ahLst/>
            <a:cxnLst/>
            <a:rect l="l" t="t" r="r" b="b"/>
            <a:pathLst>
              <a:path h="578485">
                <a:moveTo>
                  <a:pt x="0" y="0"/>
                </a:moveTo>
                <a:lnTo>
                  <a:pt x="0" y="578307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7511051" y="4649259"/>
            <a:ext cx="0" cy="105410"/>
          </a:xfrm>
          <a:custGeom>
            <a:avLst/>
            <a:gdLst/>
            <a:ahLst/>
            <a:cxnLst/>
            <a:rect l="l" t="t" r="r" b="b"/>
            <a:pathLst>
              <a:path h="105410">
                <a:moveTo>
                  <a:pt x="0" y="0"/>
                </a:moveTo>
                <a:lnTo>
                  <a:pt x="0" y="10486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7511051" y="5034271"/>
            <a:ext cx="0" cy="105410"/>
          </a:xfrm>
          <a:custGeom>
            <a:avLst/>
            <a:gdLst/>
            <a:ahLst/>
            <a:cxnLst/>
            <a:rect l="l" t="t" r="r" b="b"/>
            <a:pathLst>
              <a:path h="105410">
                <a:moveTo>
                  <a:pt x="0" y="0"/>
                </a:moveTo>
                <a:lnTo>
                  <a:pt x="0" y="10538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7541238" y="4353747"/>
            <a:ext cx="0" cy="15875"/>
          </a:xfrm>
          <a:custGeom>
            <a:avLst/>
            <a:gdLst/>
            <a:ahLst/>
            <a:cxnLst/>
            <a:rect l="l" t="t" r="r" b="b"/>
            <a:pathLst>
              <a:path h="15875">
                <a:moveTo>
                  <a:pt x="0" y="0"/>
                </a:moveTo>
                <a:lnTo>
                  <a:pt x="0" y="153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7541238" y="4649259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7541238" y="5034271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7541238" y="4716517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7541238" y="5102058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7511051" y="5034271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7541238" y="5244518"/>
            <a:ext cx="0" cy="15240"/>
          </a:xfrm>
          <a:custGeom>
            <a:avLst/>
            <a:gdLst/>
            <a:ahLst/>
            <a:cxnLst/>
            <a:rect l="l" t="t" r="r" b="b"/>
            <a:pathLst>
              <a:path h="15239">
                <a:moveTo>
                  <a:pt x="0" y="0"/>
                </a:moveTo>
                <a:lnTo>
                  <a:pt x="0" y="1483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7901361" y="5034271"/>
            <a:ext cx="0" cy="105410"/>
          </a:xfrm>
          <a:custGeom>
            <a:avLst/>
            <a:gdLst/>
            <a:ahLst/>
            <a:cxnLst/>
            <a:rect l="l" t="t" r="r" b="b"/>
            <a:pathLst>
              <a:path h="105410">
                <a:moveTo>
                  <a:pt x="0" y="0"/>
                </a:moveTo>
                <a:lnTo>
                  <a:pt x="0" y="10538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7901361" y="3790793"/>
            <a:ext cx="0" cy="578485"/>
          </a:xfrm>
          <a:custGeom>
            <a:avLst/>
            <a:gdLst/>
            <a:ahLst/>
            <a:cxnLst/>
            <a:rect l="l" t="t" r="r" b="b"/>
            <a:pathLst>
              <a:path h="578485">
                <a:moveTo>
                  <a:pt x="0" y="0"/>
                </a:moveTo>
                <a:lnTo>
                  <a:pt x="0" y="578307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7901361" y="4649259"/>
            <a:ext cx="0" cy="105410"/>
          </a:xfrm>
          <a:custGeom>
            <a:avLst/>
            <a:gdLst/>
            <a:ahLst/>
            <a:cxnLst/>
            <a:rect l="l" t="t" r="r" b="b"/>
            <a:pathLst>
              <a:path h="105410">
                <a:moveTo>
                  <a:pt x="0" y="0"/>
                </a:moveTo>
                <a:lnTo>
                  <a:pt x="0" y="10486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7901361" y="5244518"/>
            <a:ext cx="0" cy="464184"/>
          </a:xfrm>
          <a:custGeom>
            <a:avLst/>
            <a:gdLst/>
            <a:ahLst/>
            <a:cxnLst/>
            <a:rect l="l" t="t" r="r" b="b"/>
            <a:pathLst>
              <a:path h="464185">
                <a:moveTo>
                  <a:pt x="0" y="0"/>
                </a:moveTo>
                <a:lnTo>
                  <a:pt x="0" y="463918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7511051" y="5244518"/>
            <a:ext cx="0" cy="232410"/>
          </a:xfrm>
          <a:custGeom>
            <a:avLst/>
            <a:gdLst/>
            <a:ahLst/>
            <a:cxnLst/>
            <a:rect l="l" t="t" r="r" b="b"/>
            <a:pathLst>
              <a:path h="232410">
                <a:moveTo>
                  <a:pt x="0" y="0"/>
                </a:moveTo>
                <a:lnTo>
                  <a:pt x="0" y="23196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7871174" y="4649259"/>
            <a:ext cx="0" cy="37465"/>
          </a:xfrm>
          <a:custGeom>
            <a:avLst/>
            <a:gdLst/>
            <a:ahLst/>
            <a:cxnLst/>
            <a:rect l="l" t="t" r="r" b="b"/>
            <a:pathLst>
              <a:path h="37464">
                <a:moveTo>
                  <a:pt x="0" y="0"/>
                </a:moveTo>
                <a:lnTo>
                  <a:pt x="0" y="37071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7871174" y="4716517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7871174" y="5034271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7871174" y="5102058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7871174" y="5244518"/>
            <a:ext cx="0" cy="15240"/>
          </a:xfrm>
          <a:custGeom>
            <a:avLst/>
            <a:gdLst/>
            <a:ahLst/>
            <a:cxnLst/>
            <a:rect l="l" t="t" r="r" b="b"/>
            <a:pathLst>
              <a:path h="15239">
                <a:moveTo>
                  <a:pt x="0" y="0"/>
                </a:moveTo>
                <a:lnTo>
                  <a:pt x="0" y="1483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6632734" y="4114106"/>
            <a:ext cx="79959" cy="7943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3002653" y="3106558"/>
            <a:ext cx="0" cy="1085215"/>
          </a:xfrm>
          <a:custGeom>
            <a:avLst/>
            <a:gdLst/>
            <a:ahLst/>
            <a:cxnLst/>
            <a:rect l="l" t="t" r="r" b="b"/>
            <a:pathLst>
              <a:path h="1085214">
                <a:moveTo>
                  <a:pt x="0" y="1084605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646506" y="5338260"/>
            <a:ext cx="2356485" cy="75565"/>
          </a:xfrm>
          <a:custGeom>
            <a:avLst/>
            <a:gdLst/>
            <a:ahLst/>
            <a:cxnLst/>
            <a:rect l="l" t="t" r="r" b="b"/>
            <a:pathLst>
              <a:path w="2356485" h="75564">
                <a:moveTo>
                  <a:pt x="0" y="75196"/>
                </a:moveTo>
                <a:lnTo>
                  <a:pt x="2280945" y="75196"/>
                </a:lnTo>
                <a:lnTo>
                  <a:pt x="2306896" y="70365"/>
                </a:lnTo>
                <a:lnTo>
                  <a:pt x="2329561" y="56827"/>
                </a:lnTo>
                <a:lnTo>
                  <a:pt x="2346453" y="36586"/>
                </a:lnTo>
                <a:lnTo>
                  <a:pt x="2355088" y="11645"/>
                </a:lnTo>
                <a:lnTo>
                  <a:pt x="235614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7511051" y="4649259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7871171" y="4649259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7511051" y="4369106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7871171" y="4369106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7511051" y="4754117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7871171" y="4754117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7541238" y="4686860"/>
            <a:ext cx="19685" cy="29845"/>
          </a:xfrm>
          <a:custGeom>
            <a:avLst/>
            <a:gdLst/>
            <a:ahLst/>
            <a:cxnLst/>
            <a:rect l="l" t="t" r="r" b="b"/>
            <a:pathLst>
              <a:path w="19684" h="29845">
                <a:moveTo>
                  <a:pt x="0" y="0"/>
                </a:moveTo>
                <a:lnTo>
                  <a:pt x="19596" y="0"/>
                </a:lnTo>
                <a:lnTo>
                  <a:pt x="19596" y="29654"/>
                </a:lnTo>
                <a:lnTo>
                  <a:pt x="0" y="296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8" name="object 288"/>
          <p:cNvSpPr/>
          <p:nvPr/>
        </p:nvSpPr>
        <p:spPr>
          <a:xfrm>
            <a:off x="7851042" y="4686330"/>
            <a:ext cx="20320" cy="30480"/>
          </a:xfrm>
          <a:custGeom>
            <a:avLst/>
            <a:gdLst/>
            <a:ahLst/>
            <a:cxnLst/>
            <a:rect l="l" t="t" r="r" b="b"/>
            <a:pathLst>
              <a:path w="20320" h="30479">
                <a:moveTo>
                  <a:pt x="20129" y="0"/>
                </a:moveTo>
                <a:lnTo>
                  <a:pt x="0" y="0"/>
                </a:lnTo>
                <a:lnTo>
                  <a:pt x="0" y="30187"/>
                </a:lnTo>
                <a:lnTo>
                  <a:pt x="20129" y="30187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9" name="object 289"/>
          <p:cNvSpPr/>
          <p:nvPr/>
        </p:nvSpPr>
        <p:spPr>
          <a:xfrm>
            <a:off x="7511051" y="5034271"/>
            <a:ext cx="0" cy="105410"/>
          </a:xfrm>
          <a:custGeom>
            <a:avLst/>
            <a:gdLst/>
            <a:ahLst/>
            <a:cxnLst/>
            <a:rect l="l" t="t" r="r" b="b"/>
            <a:pathLst>
              <a:path h="105410">
                <a:moveTo>
                  <a:pt x="0" y="0"/>
                </a:moveTo>
                <a:lnTo>
                  <a:pt x="0" y="10538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0" name="object 290"/>
          <p:cNvSpPr/>
          <p:nvPr/>
        </p:nvSpPr>
        <p:spPr>
          <a:xfrm>
            <a:off x="7541238" y="5034271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1" name="object 291"/>
          <p:cNvSpPr/>
          <p:nvPr/>
        </p:nvSpPr>
        <p:spPr>
          <a:xfrm>
            <a:off x="7541238" y="5102058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2" name="object 292"/>
          <p:cNvSpPr/>
          <p:nvPr/>
        </p:nvSpPr>
        <p:spPr>
          <a:xfrm>
            <a:off x="7901359" y="5034271"/>
            <a:ext cx="0" cy="105410"/>
          </a:xfrm>
          <a:custGeom>
            <a:avLst/>
            <a:gdLst/>
            <a:ahLst/>
            <a:cxnLst/>
            <a:rect l="l" t="t" r="r" b="b"/>
            <a:pathLst>
              <a:path h="105410">
                <a:moveTo>
                  <a:pt x="0" y="0"/>
                </a:moveTo>
                <a:lnTo>
                  <a:pt x="0" y="10538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3" name="object 293"/>
          <p:cNvSpPr/>
          <p:nvPr/>
        </p:nvSpPr>
        <p:spPr>
          <a:xfrm>
            <a:off x="7871171" y="5034271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4" name="object 294"/>
          <p:cNvSpPr/>
          <p:nvPr/>
        </p:nvSpPr>
        <p:spPr>
          <a:xfrm>
            <a:off x="7871171" y="5102058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5" name="object 295"/>
          <p:cNvSpPr/>
          <p:nvPr/>
        </p:nvSpPr>
        <p:spPr>
          <a:xfrm>
            <a:off x="7511051" y="5139659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6" name="object 296"/>
          <p:cNvSpPr/>
          <p:nvPr/>
        </p:nvSpPr>
        <p:spPr>
          <a:xfrm>
            <a:off x="7871171" y="5034271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7" name="object 297"/>
          <p:cNvSpPr/>
          <p:nvPr/>
        </p:nvSpPr>
        <p:spPr>
          <a:xfrm>
            <a:off x="7871171" y="5139659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8" name="object 298"/>
          <p:cNvSpPr/>
          <p:nvPr/>
        </p:nvSpPr>
        <p:spPr>
          <a:xfrm>
            <a:off x="7541238" y="5071872"/>
            <a:ext cx="19685" cy="30480"/>
          </a:xfrm>
          <a:custGeom>
            <a:avLst/>
            <a:gdLst/>
            <a:ahLst/>
            <a:cxnLst/>
            <a:rect l="l" t="t" r="r" b="b"/>
            <a:pathLst>
              <a:path w="19684" h="30479">
                <a:moveTo>
                  <a:pt x="0" y="0"/>
                </a:moveTo>
                <a:lnTo>
                  <a:pt x="19596" y="0"/>
                </a:lnTo>
                <a:lnTo>
                  <a:pt x="19596" y="30187"/>
                </a:lnTo>
                <a:lnTo>
                  <a:pt x="0" y="30187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9" name="object 299"/>
          <p:cNvSpPr/>
          <p:nvPr/>
        </p:nvSpPr>
        <p:spPr>
          <a:xfrm>
            <a:off x="8596710" y="4879101"/>
            <a:ext cx="1205230" cy="0"/>
          </a:xfrm>
          <a:custGeom>
            <a:avLst/>
            <a:gdLst/>
            <a:ahLst/>
            <a:cxnLst/>
            <a:rect l="l" t="t" r="r" b="b"/>
            <a:pathLst>
              <a:path w="1205229">
                <a:moveTo>
                  <a:pt x="0" y="0"/>
                </a:moveTo>
                <a:lnTo>
                  <a:pt x="120481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0" name="object 300"/>
          <p:cNvSpPr/>
          <p:nvPr/>
        </p:nvSpPr>
        <p:spPr>
          <a:xfrm>
            <a:off x="7851042" y="5071872"/>
            <a:ext cx="20320" cy="30480"/>
          </a:xfrm>
          <a:custGeom>
            <a:avLst/>
            <a:gdLst/>
            <a:ahLst/>
            <a:cxnLst/>
            <a:rect l="l" t="t" r="r" b="b"/>
            <a:pathLst>
              <a:path w="20320" h="30479">
                <a:moveTo>
                  <a:pt x="20129" y="0"/>
                </a:moveTo>
                <a:lnTo>
                  <a:pt x="0" y="0"/>
                </a:lnTo>
                <a:lnTo>
                  <a:pt x="0" y="30187"/>
                </a:lnTo>
                <a:lnTo>
                  <a:pt x="20129" y="30187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1" name="object 301"/>
          <p:cNvSpPr/>
          <p:nvPr/>
        </p:nvSpPr>
        <p:spPr>
          <a:xfrm>
            <a:off x="7511051" y="5244518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2" name="object 302"/>
          <p:cNvSpPr/>
          <p:nvPr/>
        </p:nvSpPr>
        <p:spPr>
          <a:xfrm>
            <a:off x="7871171" y="5244518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3" name="object 303"/>
          <p:cNvSpPr/>
          <p:nvPr/>
        </p:nvSpPr>
        <p:spPr>
          <a:xfrm>
            <a:off x="7871171" y="4353747"/>
            <a:ext cx="0" cy="15875"/>
          </a:xfrm>
          <a:custGeom>
            <a:avLst/>
            <a:gdLst/>
            <a:ahLst/>
            <a:cxnLst/>
            <a:rect l="l" t="t" r="r" b="b"/>
            <a:pathLst>
              <a:path h="15875">
                <a:moveTo>
                  <a:pt x="0" y="0"/>
                </a:moveTo>
                <a:lnTo>
                  <a:pt x="0" y="153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4" name="object 304"/>
          <p:cNvSpPr/>
          <p:nvPr/>
        </p:nvSpPr>
        <p:spPr>
          <a:xfrm>
            <a:off x="7541238" y="4353751"/>
            <a:ext cx="330200" cy="15875"/>
          </a:xfrm>
          <a:custGeom>
            <a:avLst/>
            <a:gdLst/>
            <a:ahLst/>
            <a:cxnLst/>
            <a:rect l="l" t="t" r="r" b="b"/>
            <a:pathLst>
              <a:path w="330200" h="15875">
                <a:moveTo>
                  <a:pt x="0" y="15354"/>
                </a:moveTo>
                <a:lnTo>
                  <a:pt x="0" y="0"/>
                </a:lnTo>
                <a:lnTo>
                  <a:pt x="329933" y="0"/>
                </a:lnTo>
                <a:lnTo>
                  <a:pt x="329933" y="153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5" name="object 305"/>
          <p:cNvSpPr/>
          <p:nvPr/>
        </p:nvSpPr>
        <p:spPr>
          <a:xfrm>
            <a:off x="7541238" y="5244518"/>
            <a:ext cx="330200" cy="15240"/>
          </a:xfrm>
          <a:custGeom>
            <a:avLst/>
            <a:gdLst/>
            <a:ahLst/>
            <a:cxnLst/>
            <a:rect l="l" t="t" r="r" b="b"/>
            <a:pathLst>
              <a:path w="330200" h="15239">
                <a:moveTo>
                  <a:pt x="0" y="0"/>
                </a:moveTo>
                <a:lnTo>
                  <a:pt x="0" y="14833"/>
                </a:lnTo>
                <a:lnTo>
                  <a:pt x="329933" y="1483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6" name="object 306"/>
          <p:cNvSpPr/>
          <p:nvPr/>
        </p:nvSpPr>
        <p:spPr>
          <a:xfrm>
            <a:off x="7511051" y="4369106"/>
            <a:ext cx="0" cy="15240"/>
          </a:xfrm>
          <a:custGeom>
            <a:avLst/>
            <a:gdLst/>
            <a:ahLst/>
            <a:cxnLst/>
            <a:rect l="l" t="t" r="r" b="b"/>
            <a:pathLst>
              <a:path h="15239">
                <a:moveTo>
                  <a:pt x="0" y="0"/>
                </a:moveTo>
                <a:lnTo>
                  <a:pt x="0" y="1483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7" name="object 307"/>
          <p:cNvSpPr/>
          <p:nvPr/>
        </p:nvSpPr>
        <p:spPr>
          <a:xfrm>
            <a:off x="7511051" y="439028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8" name="object 308"/>
          <p:cNvSpPr/>
          <p:nvPr/>
        </p:nvSpPr>
        <p:spPr>
          <a:xfrm>
            <a:off x="7511051" y="4408825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9" name="object 309"/>
          <p:cNvSpPr/>
          <p:nvPr/>
        </p:nvSpPr>
        <p:spPr>
          <a:xfrm>
            <a:off x="7511051" y="4427890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0" name="object 310"/>
          <p:cNvSpPr/>
          <p:nvPr/>
        </p:nvSpPr>
        <p:spPr>
          <a:xfrm>
            <a:off x="7511051" y="4446426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1" name="object 311"/>
          <p:cNvSpPr/>
          <p:nvPr/>
        </p:nvSpPr>
        <p:spPr>
          <a:xfrm>
            <a:off x="7511051" y="4465492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2" name="object 312"/>
          <p:cNvSpPr/>
          <p:nvPr/>
        </p:nvSpPr>
        <p:spPr>
          <a:xfrm>
            <a:off x="7511051" y="4484028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3" name="object 313"/>
          <p:cNvSpPr/>
          <p:nvPr/>
        </p:nvSpPr>
        <p:spPr>
          <a:xfrm>
            <a:off x="7511051" y="4502563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4" name="object 314"/>
          <p:cNvSpPr/>
          <p:nvPr/>
        </p:nvSpPr>
        <p:spPr>
          <a:xfrm>
            <a:off x="7511051" y="452162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5" name="object 315"/>
          <p:cNvSpPr/>
          <p:nvPr/>
        </p:nvSpPr>
        <p:spPr>
          <a:xfrm>
            <a:off x="7511051" y="4540164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6" name="object 316"/>
          <p:cNvSpPr/>
          <p:nvPr/>
        </p:nvSpPr>
        <p:spPr>
          <a:xfrm>
            <a:off x="7511051" y="455922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7" name="object 317"/>
          <p:cNvSpPr/>
          <p:nvPr/>
        </p:nvSpPr>
        <p:spPr>
          <a:xfrm>
            <a:off x="7511051" y="4577765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8" name="object 318"/>
          <p:cNvSpPr/>
          <p:nvPr/>
        </p:nvSpPr>
        <p:spPr>
          <a:xfrm>
            <a:off x="7511051" y="4596831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9" name="object 319"/>
          <p:cNvSpPr/>
          <p:nvPr/>
        </p:nvSpPr>
        <p:spPr>
          <a:xfrm>
            <a:off x="7511051" y="4615366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0" name="object 320"/>
          <p:cNvSpPr/>
          <p:nvPr/>
        </p:nvSpPr>
        <p:spPr>
          <a:xfrm>
            <a:off x="7511051" y="4633902"/>
            <a:ext cx="0" cy="15875"/>
          </a:xfrm>
          <a:custGeom>
            <a:avLst/>
            <a:gdLst/>
            <a:ahLst/>
            <a:cxnLst/>
            <a:rect l="l" t="t" r="r" b="b"/>
            <a:pathLst>
              <a:path h="15875">
                <a:moveTo>
                  <a:pt x="0" y="0"/>
                </a:moveTo>
                <a:lnTo>
                  <a:pt x="0" y="153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1" name="object 321"/>
          <p:cNvSpPr/>
          <p:nvPr/>
        </p:nvSpPr>
        <p:spPr>
          <a:xfrm>
            <a:off x="7511051" y="4754119"/>
            <a:ext cx="0" cy="15875"/>
          </a:xfrm>
          <a:custGeom>
            <a:avLst/>
            <a:gdLst/>
            <a:ahLst/>
            <a:cxnLst/>
            <a:rect l="l" t="t" r="r" b="b"/>
            <a:pathLst>
              <a:path h="15875">
                <a:moveTo>
                  <a:pt x="0" y="0"/>
                </a:moveTo>
                <a:lnTo>
                  <a:pt x="0" y="153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2" name="object 322"/>
          <p:cNvSpPr/>
          <p:nvPr/>
        </p:nvSpPr>
        <p:spPr>
          <a:xfrm>
            <a:off x="7511051" y="4775302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3" name="object 323"/>
          <p:cNvSpPr/>
          <p:nvPr/>
        </p:nvSpPr>
        <p:spPr>
          <a:xfrm>
            <a:off x="7511051" y="4794368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4" name="object 324"/>
          <p:cNvSpPr/>
          <p:nvPr/>
        </p:nvSpPr>
        <p:spPr>
          <a:xfrm>
            <a:off x="7511051" y="4812903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5" name="object 325"/>
          <p:cNvSpPr/>
          <p:nvPr/>
        </p:nvSpPr>
        <p:spPr>
          <a:xfrm>
            <a:off x="7511051" y="483196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6" name="object 326"/>
          <p:cNvSpPr/>
          <p:nvPr/>
        </p:nvSpPr>
        <p:spPr>
          <a:xfrm>
            <a:off x="7511051" y="4850504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7" name="object 327"/>
          <p:cNvSpPr/>
          <p:nvPr/>
        </p:nvSpPr>
        <p:spPr>
          <a:xfrm>
            <a:off x="7511051" y="486956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8" name="object 328"/>
          <p:cNvSpPr/>
          <p:nvPr/>
        </p:nvSpPr>
        <p:spPr>
          <a:xfrm>
            <a:off x="7511051" y="4888105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9" name="object 329"/>
          <p:cNvSpPr/>
          <p:nvPr/>
        </p:nvSpPr>
        <p:spPr>
          <a:xfrm>
            <a:off x="7511051" y="4906641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0" name="object 330"/>
          <p:cNvSpPr/>
          <p:nvPr/>
        </p:nvSpPr>
        <p:spPr>
          <a:xfrm>
            <a:off x="7511051" y="4925706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1" name="object 331"/>
          <p:cNvSpPr/>
          <p:nvPr/>
        </p:nvSpPr>
        <p:spPr>
          <a:xfrm>
            <a:off x="7511051" y="4944242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2" name="object 332"/>
          <p:cNvSpPr/>
          <p:nvPr/>
        </p:nvSpPr>
        <p:spPr>
          <a:xfrm>
            <a:off x="7511051" y="4963307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3" name="object 333"/>
          <p:cNvSpPr/>
          <p:nvPr/>
        </p:nvSpPr>
        <p:spPr>
          <a:xfrm>
            <a:off x="7511051" y="4981842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4" name="object 334"/>
          <p:cNvSpPr/>
          <p:nvPr/>
        </p:nvSpPr>
        <p:spPr>
          <a:xfrm>
            <a:off x="7511051" y="5000908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5" name="object 335"/>
          <p:cNvSpPr/>
          <p:nvPr/>
        </p:nvSpPr>
        <p:spPr>
          <a:xfrm>
            <a:off x="7511051" y="5019444"/>
            <a:ext cx="0" cy="15240"/>
          </a:xfrm>
          <a:custGeom>
            <a:avLst/>
            <a:gdLst/>
            <a:ahLst/>
            <a:cxnLst/>
            <a:rect l="l" t="t" r="r" b="b"/>
            <a:pathLst>
              <a:path h="15239">
                <a:moveTo>
                  <a:pt x="0" y="0"/>
                </a:moveTo>
                <a:lnTo>
                  <a:pt x="0" y="1483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6" name="object 336"/>
          <p:cNvSpPr/>
          <p:nvPr/>
        </p:nvSpPr>
        <p:spPr>
          <a:xfrm>
            <a:off x="7511051" y="5139660"/>
            <a:ext cx="0" cy="12065"/>
          </a:xfrm>
          <a:custGeom>
            <a:avLst/>
            <a:gdLst/>
            <a:ahLst/>
            <a:cxnLst/>
            <a:rect l="l" t="t" r="r" b="b"/>
            <a:pathLst>
              <a:path h="12064">
                <a:moveTo>
                  <a:pt x="0" y="0"/>
                </a:moveTo>
                <a:lnTo>
                  <a:pt x="0" y="1164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7" name="object 337"/>
          <p:cNvSpPr/>
          <p:nvPr/>
        </p:nvSpPr>
        <p:spPr>
          <a:xfrm>
            <a:off x="7511051" y="5157666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8" name="object 338"/>
          <p:cNvSpPr/>
          <p:nvPr/>
        </p:nvSpPr>
        <p:spPr>
          <a:xfrm>
            <a:off x="7511051" y="5176202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9" name="object 339"/>
          <p:cNvSpPr/>
          <p:nvPr/>
        </p:nvSpPr>
        <p:spPr>
          <a:xfrm>
            <a:off x="7511051" y="5195267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0" name="object 340"/>
          <p:cNvSpPr/>
          <p:nvPr/>
        </p:nvSpPr>
        <p:spPr>
          <a:xfrm>
            <a:off x="7511051" y="5213803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1" name="object 341"/>
          <p:cNvSpPr/>
          <p:nvPr/>
        </p:nvSpPr>
        <p:spPr>
          <a:xfrm>
            <a:off x="7511051" y="5232868"/>
            <a:ext cx="0" cy="12065"/>
          </a:xfrm>
          <a:custGeom>
            <a:avLst/>
            <a:gdLst/>
            <a:ahLst/>
            <a:cxnLst/>
            <a:rect l="l" t="t" r="r" b="b"/>
            <a:pathLst>
              <a:path h="12064">
                <a:moveTo>
                  <a:pt x="0" y="0"/>
                </a:moveTo>
                <a:lnTo>
                  <a:pt x="0" y="1164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2" name="object 342"/>
          <p:cNvSpPr/>
          <p:nvPr/>
        </p:nvSpPr>
        <p:spPr>
          <a:xfrm>
            <a:off x="7901359" y="4369107"/>
            <a:ext cx="0" cy="15240"/>
          </a:xfrm>
          <a:custGeom>
            <a:avLst/>
            <a:gdLst/>
            <a:ahLst/>
            <a:cxnLst/>
            <a:rect l="l" t="t" r="r" b="b"/>
            <a:pathLst>
              <a:path h="15239">
                <a:moveTo>
                  <a:pt x="0" y="0"/>
                </a:moveTo>
                <a:lnTo>
                  <a:pt x="0" y="1483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3" name="object 343"/>
          <p:cNvSpPr/>
          <p:nvPr/>
        </p:nvSpPr>
        <p:spPr>
          <a:xfrm>
            <a:off x="7901359" y="4390290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4" name="object 344"/>
          <p:cNvSpPr/>
          <p:nvPr/>
        </p:nvSpPr>
        <p:spPr>
          <a:xfrm>
            <a:off x="7901359" y="4408826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5" name="object 345"/>
          <p:cNvSpPr/>
          <p:nvPr/>
        </p:nvSpPr>
        <p:spPr>
          <a:xfrm>
            <a:off x="7901359" y="4427891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6" name="object 346"/>
          <p:cNvSpPr/>
          <p:nvPr/>
        </p:nvSpPr>
        <p:spPr>
          <a:xfrm>
            <a:off x="7901359" y="4446427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7" name="object 347"/>
          <p:cNvSpPr/>
          <p:nvPr/>
        </p:nvSpPr>
        <p:spPr>
          <a:xfrm>
            <a:off x="7901359" y="4465492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8" name="object 348"/>
          <p:cNvSpPr/>
          <p:nvPr/>
        </p:nvSpPr>
        <p:spPr>
          <a:xfrm>
            <a:off x="7901359" y="4484028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9" name="object 349"/>
          <p:cNvSpPr/>
          <p:nvPr/>
        </p:nvSpPr>
        <p:spPr>
          <a:xfrm>
            <a:off x="7901359" y="4502563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0" name="object 350"/>
          <p:cNvSpPr/>
          <p:nvPr/>
        </p:nvSpPr>
        <p:spPr>
          <a:xfrm>
            <a:off x="7901359" y="452162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1" name="object 351"/>
          <p:cNvSpPr/>
          <p:nvPr/>
        </p:nvSpPr>
        <p:spPr>
          <a:xfrm>
            <a:off x="7901359" y="4540164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2" name="object 352"/>
          <p:cNvSpPr/>
          <p:nvPr/>
        </p:nvSpPr>
        <p:spPr>
          <a:xfrm>
            <a:off x="7901359" y="4559230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3" name="object 353"/>
          <p:cNvSpPr/>
          <p:nvPr/>
        </p:nvSpPr>
        <p:spPr>
          <a:xfrm>
            <a:off x="7901359" y="4577765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4" name="object 354"/>
          <p:cNvSpPr/>
          <p:nvPr/>
        </p:nvSpPr>
        <p:spPr>
          <a:xfrm>
            <a:off x="7901359" y="4596832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5" name="object 355"/>
          <p:cNvSpPr/>
          <p:nvPr/>
        </p:nvSpPr>
        <p:spPr>
          <a:xfrm>
            <a:off x="7901359" y="4615366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6" name="object 356"/>
          <p:cNvSpPr/>
          <p:nvPr/>
        </p:nvSpPr>
        <p:spPr>
          <a:xfrm>
            <a:off x="7901359" y="4633903"/>
            <a:ext cx="0" cy="15875"/>
          </a:xfrm>
          <a:custGeom>
            <a:avLst/>
            <a:gdLst/>
            <a:ahLst/>
            <a:cxnLst/>
            <a:rect l="l" t="t" r="r" b="b"/>
            <a:pathLst>
              <a:path h="15875">
                <a:moveTo>
                  <a:pt x="0" y="0"/>
                </a:moveTo>
                <a:lnTo>
                  <a:pt x="0" y="153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7" name="object 357"/>
          <p:cNvSpPr/>
          <p:nvPr/>
        </p:nvSpPr>
        <p:spPr>
          <a:xfrm>
            <a:off x="7901359" y="4754120"/>
            <a:ext cx="0" cy="15875"/>
          </a:xfrm>
          <a:custGeom>
            <a:avLst/>
            <a:gdLst/>
            <a:ahLst/>
            <a:cxnLst/>
            <a:rect l="l" t="t" r="r" b="b"/>
            <a:pathLst>
              <a:path h="15875">
                <a:moveTo>
                  <a:pt x="0" y="0"/>
                </a:moveTo>
                <a:lnTo>
                  <a:pt x="0" y="153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8" name="object 358"/>
          <p:cNvSpPr/>
          <p:nvPr/>
        </p:nvSpPr>
        <p:spPr>
          <a:xfrm>
            <a:off x="7901359" y="4775302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9" name="object 359"/>
          <p:cNvSpPr/>
          <p:nvPr/>
        </p:nvSpPr>
        <p:spPr>
          <a:xfrm>
            <a:off x="7901359" y="479436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0" name="object 360"/>
          <p:cNvSpPr/>
          <p:nvPr/>
        </p:nvSpPr>
        <p:spPr>
          <a:xfrm>
            <a:off x="7901359" y="4812905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1" name="object 361"/>
          <p:cNvSpPr/>
          <p:nvPr/>
        </p:nvSpPr>
        <p:spPr>
          <a:xfrm>
            <a:off x="7901359" y="4831970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2" name="object 362"/>
          <p:cNvSpPr/>
          <p:nvPr/>
        </p:nvSpPr>
        <p:spPr>
          <a:xfrm>
            <a:off x="7901359" y="4850505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3" name="object 363"/>
          <p:cNvSpPr/>
          <p:nvPr/>
        </p:nvSpPr>
        <p:spPr>
          <a:xfrm>
            <a:off x="7901359" y="4869570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4" name="object 364"/>
          <p:cNvSpPr/>
          <p:nvPr/>
        </p:nvSpPr>
        <p:spPr>
          <a:xfrm>
            <a:off x="7901359" y="4888106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5" name="object 365"/>
          <p:cNvSpPr/>
          <p:nvPr/>
        </p:nvSpPr>
        <p:spPr>
          <a:xfrm>
            <a:off x="7901359" y="4906642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6" name="object 366"/>
          <p:cNvSpPr/>
          <p:nvPr/>
        </p:nvSpPr>
        <p:spPr>
          <a:xfrm>
            <a:off x="7901359" y="4925707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7" name="object 367"/>
          <p:cNvSpPr/>
          <p:nvPr/>
        </p:nvSpPr>
        <p:spPr>
          <a:xfrm>
            <a:off x="7901359" y="4944243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8" name="object 368"/>
          <p:cNvSpPr/>
          <p:nvPr/>
        </p:nvSpPr>
        <p:spPr>
          <a:xfrm>
            <a:off x="7901359" y="4963308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9" name="object 369"/>
          <p:cNvSpPr/>
          <p:nvPr/>
        </p:nvSpPr>
        <p:spPr>
          <a:xfrm>
            <a:off x="7901359" y="4981844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0" name="object 370"/>
          <p:cNvSpPr/>
          <p:nvPr/>
        </p:nvSpPr>
        <p:spPr>
          <a:xfrm>
            <a:off x="7901359" y="500090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1" name="object 371"/>
          <p:cNvSpPr/>
          <p:nvPr/>
        </p:nvSpPr>
        <p:spPr>
          <a:xfrm>
            <a:off x="7901359" y="5019445"/>
            <a:ext cx="0" cy="15240"/>
          </a:xfrm>
          <a:custGeom>
            <a:avLst/>
            <a:gdLst/>
            <a:ahLst/>
            <a:cxnLst/>
            <a:rect l="l" t="t" r="r" b="b"/>
            <a:pathLst>
              <a:path h="15239">
                <a:moveTo>
                  <a:pt x="0" y="0"/>
                </a:moveTo>
                <a:lnTo>
                  <a:pt x="0" y="1483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2" name="object 372"/>
          <p:cNvSpPr/>
          <p:nvPr/>
        </p:nvSpPr>
        <p:spPr>
          <a:xfrm>
            <a:off x="7901359" y="5139662"/>
            <a:ext cx="0" cy="12065"/>
          </a:xfrm>
          <a:custGeom>
            <a:avLst/>
            <a:gdLst/>
            <a:ahLst/>
            <a:cxnLst/>
            <a:rect l="l" t="t" r="r" b="b"/>
            <a:pathLst>
              <a:path h="12064">
                <a:moveTo>
                  <a:pt x="0" y="0"/>
                </a:moveTo>
                <a:lnTo>
                  <a:pt x="0" y="1164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3" name="object 373"/>
          <p:cNvSpPr/>
          <p:nvPr/>
        </p:nvSpPr>
        <p:spPr>
          <a:xfrm>
            <a:off x="7901359" y="5157668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4" name="object 374"/>
          <p:cNvSpPr/>
          <p:nvPr/>
        </p:nvSpPr>
        <p:spPr>
          <a:xfrm>
            <a:off x="7901359" y="5176203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5" name="object 375"/>
          <p:cNvSpPr/>
          <p:nvPr/>
        </p:nvSpPr>
        <p:spPr>
          <a:xfrm>
            <a:off x="7901359" y="5195268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6" name="object 376"/>
          <p:cNvSpPr/>
          <p:nvPr/>
        </p:nvSpPr>
        <p:spPr>
          <a:xfrm>
            <a:off x="7901359" y="5213804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7" name="object 377"/>
          <p:cNvSpPr/>
          <p:nvPr/>
        </p:nvSpPr>
        <p:spPr>
          <a:xfrm>
            <a:off x="7901359" y="5232869"/>
            <a:ext cx="0" cy="12065"/>
          </a:xfrm>
          <a:custGeom>
            <a:avLst/>
            <a:gdLst/>
            <a:ahLst/>
            <a:cxnLst/>
            <a:rect l="l" t="t" r="r" b="b"/>
            <a:pathLst>
              <a:path h="12064">
                <a:moveTo>
                  <a:pt x="0" y="0"/>
                </a:moveTo>
                <a:lnTo>
                  <a:pt x="0" y="1164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8" name="object 378"/>
          <p:cNvSpPr/>
          <p:nvPr/>
        </p:nvSpPr>
        <p:spPr>
          <a:xfrm>
            <a:off x="7691107" y="4686862"/>
            <a:ext cx="30480" cy="29845"/>
          </a:xfrm>
          <a:custGeom>
            <a:avLst/>
            <a:gdLst/>
            <a:ahLst/>
            <a:cxnLst/>
            <a:rect l="l" t="t" r="r" b="b"/>
            <a:pathLst>
              <a:path w="30479" h="29845">
                <a:moveTo>
                  <a:pt x="14833" y="0"/>
                </a:moveTo>
                <a:lnTo>
                  <a:pt x="30187" y="0"/>
                </a:lnTo>
                <a:lnTo>
                  <a:pt x="30187" y="29654"/>
                </a:lnTo>
                <a:lnTo>
                  <a:pt x="0" y="29654"/>
                </a:lnTo>
                <a:lnTo>
                  <a:pt x="0" y="0"/>
                </a:lnTo>
                <a:lnTo>
                  <a:pt x="14833" y="0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9" name="object 379"/>
          <p:cNvSpPr/>
          <p:nvPr/>
        </p:nvSpPr>
        <p:spPr>
          <a:xfrm>
            <a:off x="7691107" y="5071874"/>
            <a:ext cx="30480" cy="30480"/>
          </a:xfrm>
          <a:custGeom>
            <a:avLst/>
            <a:gdLst/>
            <a:ahLst/>
            <a:cxnLst/>
            <a:rect l="l" t="t" r="r" b="b"/>
            <a:pathLst>
              <a:path w="30479" h="30479">
                <a:moveTo>
                  <a:pt x="14833" y="0"/>
                </a:moveTo>
                <a:lnTo>
                  <a:pt x="30187" y="0"/>
                </a:lnTo>
                <a:lnTo>
                  <a:pt x="30187" y="30187"/>
                </a:lnTo>
                <a:lnTo>
                  <a:pt x="0" y="30187"/>
                </a:lnTo>
                <a:lnTo>
                  <a:pt x="0" y="0"/>
                </a:lnTo>
                <a:lnTo>
                  <a:pt x="14833" y="0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0" name="object 380"/>
          <p:cNvSpPr/>
          <p:nvPr/>
        </p:nvSpPr>
        <p:spPr>
          <a:xfrm>
            <a:off x="5676551" y="6042612"/>
            <a:ext cx="579755" cy="0"/>
          </a:xfrm>
          <a:custGeom>
            <a:avLst/>
            <a:gdLst/>
            <a:ahLst/>
            <a:cxnLst/>
            <a:rect l="l" t="t" r="r" b="b"/>
            <a:pathLst>
              <a:path w="579754">
                <a:moveTo>
                  <a:pt x="0" y="0"/>
                </a:moveTo>
                <a:lnTo>
                  <a:pt x="579374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1" name="object 381"/>
          <p:cNvSpPr/>
          <p:nvPr/>
        </p:nvSpPr>
        <p:spPr>
          <a:xfrm>
            <a:off x="5676555" y="6042619"/>
            <a:ext cx="1217930" cy="501015"/>
          </a:xfrm>
          <a:custGeom>
            <a:avLst/>
            <a:gdLst/>
            <a:ahLst/>
            <a:cxnLst/>
            <a:rect l="l" t="t" r="r" b="b"/>
            <a:pathLst>
              <a:path w="1217929" h="501015">
                <a:moveTo>
                  <a:pt x="1217523" y="500456"/>
                </a:moveTo>
                <a:lnTo>
                  <a:pt x="0" y="500456"/>
                </a:ln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2" name="object 382"/>
          <p:cNvSpPr/>
          <p:nvPr/>
        </p:nvSpPr>
        <p:spPr>
          <a:xfrm>
            <a:off x="8767237" y="5239754"/>
            <a:ext cx="1034415" cy="0"/>
          </a:xfrm>
          <a:custGeom>
            <a:avLst/>
            <a:gdLst/>
            <a:ahLst/>
            <a:cxnLst/>
            <a:rect l="l" t="t" r="r" b="b"/>
            <a:pathLst>
              <a:path w="1034415">
                <a:moveTo>
                  <a:pt x="0" y="0"/>
                </a:moveTo>
                <a:lnTo>
                  <a:pt x="1034288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3" name="object 383"/>
          <p:cNvSpPr/>
          <p:nvPr/>
        </p:nvSpPr>
        <p:spPr>
          <a:xfrm>
            <a:off x="8596710" y="4549169"/>
            <a:ext cx="1205230" cy="0"/>
          </a:xfrm>
          <a:custGeom>
            <a:avLst/>
            <a:gdLst/>
            <a:ahLst/>
            <a:cxnLst/>
            <a:rect l="l" t="t" r="r" b="b"/>
            <a:pathLst>
              <a:path w="1205229">
                <a:moveTo>
                  <a:pt x="0" y="0"/>
                </a:moveTo>
                <a:lnTo>
                  <a:pt x="120481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4" name="object 384"/>
          <p:cNvSpPr/>
          <p:nvPr/>
        </p:nvSpPr>
        <p:spPr>
          <a:xfrm>
            <a:off x="8444457" y="4876722"/>
            <a:ext cx="154635" cy="15516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5" name="object 385"/>
          <p:cNvSpPr/>
          <p:nvPr/>
        </p:nvSpPr>
        <p:spPr>
          <a:xfrm>
            <a:off x="8616836" y="5239755"/>
            <a:ext cx="150495" cy="150495"/>
          </a:xfrm>
          <a:custGeom>
            <a:avLst/>
            <a:gdLst/>
            <a:ahLst/>
            <a:cxnLst/>
            <a:rect l="l" t="t" r="r" b="b"/>
            <a:pathLst>
              <a:path w="150495" h="150495">
                <a:moveTo>
                  <a:pt x="0" y="149872"/>
                </a:moveTo>
                <a:lnTo>
                  <a:pt x="150406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6" name="object 386"/>
          <p:cNvSpPr/>
          <p:nvPr/>
        </p:nvSpPr>
        <p:spPr>
          <a:xfrm>
            <a:off x="8596717" y="5064460"/>
            <a:ext cx="1205230" cy="0"/>
          </a:xfrm>
          <a:custGeom>
            <a:avLst/>
            <a:gdLst/>
            <a:ahLst/>
            <a:cxnLst/>
            <a:rect l="l" t="t" r="r" b="b"/>
            <a:pathLst>
              <a:path w="1205229">
                <a:moveTo>
                  <a:pt x="1204810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7" name="object 387"/>
          <p:cNvSpPr/>
          <p:nvPr/>
        </p:nvSpPr>
        <p:spPr>
          <a:xfrm>
            <a:off x="7909042" y="5031889"/>
            <a:ext cx="154635" cy="15516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8" name="object 388"/>
          <p:cNvSpPr/>
          <p:nvPr/>
        </p:nvSpPr>
        <p:spPr>
          <a:xfrm>
            <a:off x="8754526" y="4881749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24892" y="12712"/>
                </a:moveTo>
                <a:lnTo>
                  <a:pt x="23837" y="7950"/>
                </a:lnTo>
                <a:lnTo>
                  <a:pt x="21183" y="3708"/>
                </a:lnTo>
                <a:lnTo>
                  <a:pt x="17475" y="1066"/>
                </a:lnTo>
                <a:lnTo>
                  <a:pt x="12712" y="0"/>
                </a:lnTo>
                <a:lnTo>
                  <a:pt x="7416" y="1066"/>
                </a:lnTo>
                <a:lnTo>
                  <a:pt x="3708" y="3708"/>
                </a:lnTo>
                <a:lnTo>
                  <a:pt x="1066" y="7950"/>
                </a:lnTo>
                <a:lnTo>
                  <a:pt x="0" y="12712"/>
                </a:lnTo>
                <a:lnTo>
                  <a:pt x="1066" y="17475"/>
                </a:lnTo>
                <a:lnTo>
                  <a:pt x="3708" y="21183"/>
                </a:lnTo>
                <a:lnTo>
                  <a:pt x="7416" y="24358"/>
                </a:lnTo>
                <a:lnTo>
                  <a:pt x="12712" y="24892"/>
                </a:lnTo>
                <a:lnTo>
                  <a:pt x="17475" y="24358"/>
                </a:lnTo>
                <a:lnTo>
                  <a:pt x="21183" y="21183"/>
                </a:lnTo>
                <a:lnTo>
                  <a:pt x="23837" y="17475"/>
                </a:lnTo>
                <a:lnTo>
                  <a:pt x="24892" y="12712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9" name="object 389"/>
          <p:cNvSpPr/>
          <p:nvPr/>
        </p:nvSpPr>
        <p:spPr>
          <a:xfrm>
            <a:off x="9004490" y="4881749"/>
            <a:ext cx="26034" cy="25400"/>
          </a:xfrm>
          <a:custGeom>
            <a:avLst/>
            <a:gdLst/>
            <a:ahLst/>
            <a:cxnLst/>
            <a:rect l="l" t="t" r="r" b="b"/>
            <a:pathLst>
              <a:path w="26034" h="25400">
                <a:moveTo>
                  <a:pt x="25425" y="12712"/>
                </a:moveTo>
                <a:lnTo>
                  <a:pt x="24371" y="7950"/>
                </a:lnTo>
                <a:lnTo>
                  <a:pt x="21716" y="3708"/>
                </a:lnTo>
                <a:lnTo>
                  <a:pt x="17487" y="1066"/>
                </a:lnTo>
                <a:lnTo>
                  <a:pt x="12712" y="0"/>
                </a:lnTo>
                <a:lnTo>
                  <a:pt x="7950" y="1066"/>
                </a:lnTo>
                <a:lnTo>
                  <a:pt x="3708" y="3708"/>
                </a:lnTo>
                <a:lnTo>
                  <a:pt x="1066" y="7950"/>
                </a:lnTo>
                <a:lnTo>
                  <a:pt x="0" y="12712"/>
                </a:lnTo>
                <a:lnTo>
                  <a:pt x="1066" y="17475"/>
                </a:lnTo>
                <a:lnTo>
                  <a:pt x="3708" y="21183"/>
                </a:lnTo>
                <a:lnTo>
                  <a:pt x="7950" y="24358"/>
                </a:lnTo>
                <a:lnTo>
                  <a:pt x="12712" y="24892"/>
                </a:lnTo>
                <a:lnTo>
                  <a:pt x="17487" y="24358"/>
                </a:lnTo>
                <a:lnTo>
                  <a:pt x="21716" y="21183"/>
                </a:lnTo>
                <a:lnTo>
                  <a:pt x="24371" y="17475"/>
                </a:lnTo>
                <a:lnTo>
                  <a:pt x="25425" y="12712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0" name="object 390"/>
          <p:cNvSpPr/>
          <p:nvPr/>
        </p:nvSpPr>
        <p:spPr>
          <a:xfrm>
            <a:off x="9254989" y="4881991"/>
            <a:ext cx="25400" cy="24765"/>
          </a:xfrm>
          <a:custGeom>
            <a:avLst/>
            <a:gdLst/>
            <a:ahLst/>
            <a:cxnLst/>
            <a:rect l="l" t="t" r="r" b="b"/>
            <a:pathLst>
              <a:path w="25400" h="24764">
                <a:moveTo>
                  <a:pt x="24892" y="12469"/>
                </a:moveTo>
                <a:lnTo>
                  <a:pt x="23837" y="7707"/>
                </a:lnTo>
                <a:lnTo>
                  <a:pt x="21183" y="3465"/>
                </a:lnTo>
                <a:lnTo>
                  <a:pt x="15591" y="311"/>
                </a:lnTo>
                <a:lnTo>
                  <a:pt x="9863" y="0"/>
                </a:lnTo>
                <a:lnTo>
                  <a:pt x="4765" y="2481"/>
                </a:lnTo>
                <a:lnTo>
                  <a:pt x="1066" y="7707"/>
                </a:lnTo>
                <a:lnTo>
                  <a:pt x="0" y="12469"/>
                </a:lnTo>
                <a:lnTo>
                  <a:pt x="1066" y="17232"/>
                </a:lnTo>
                <a:lnTo>
                  <a:pt x="3708" y="20940"/>
                </a:lnTo>
                <a:lnTo>
                  <a:pt x="7416" y="24115"/>
                </a:lnTo>
                <a:lnTo>
                  <a:pt x="12179" y="24649"/>
                </a:lnTo>
                <a:lnTo>
                  <a:pt x="16954" y="24115"/>
                </a:lnTo>
                <a:lnTo>
                  <a:pt x="21183" y="20940"/>
                </a:lnTo>
                <a:lnTo>
                  <a:pt x="23837" y="17232"/>
                </a:lnTo>
                <a:lnTo>
                  <a:pt x="24892" y="12469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1" name="object 391"/>
          <p:cNvSpPr/>
          <p:nvPr/>
        </p:nvSpPr>
        <p:spPr>
          <a:xfrm>
            <a:off x="9504957" y="4881749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24892" y="12712"/>
                </a:moveTo>
                <a:lnTo>
                  <a:pt x="24358" y="7950"/>
                </a:lnTo>
                <a:lnTo>
                  <a:pt x="21183" y="3708"/>
                </a:lnTo>
                <a:lnTo>
                  <a:pt x="17475" y="1066"/>
                </a:lnTo>
                <a:lnTo>
                  <a:pt x="12712" y="0"/>
                </a:lnTo>
                <a:lnTo>
                  <a:pt x="7950" y="1066"/>
                </a:lnTo>
                <a:lnTo>
                  <a:pt x="3708" y="3708"/>
                </a:lnTo>
                <a:lnTo>
                  <a:pt x="1054" y="7950"/>
                </a:lnTo>
                <a:lnTo>
                  <a:pt x="0" y="12712"/>
                </a:lnTo>
                <a:lnTo>
                  <a:pt x="1054" y="17475"/>
                </a:lnTo>
                <a:lnTo>
                  <a:pt x="3708" y="21183"/>
                </a:lnTo>
                <a:lnTo>
                  <a:pt x="7950" y="24358"/>
                </a:lnTo>
                <a:lnTo>
                  <a:pt x="12712" y="24892"/>
                </a:lnTo>
                <a:lnTo>
                  <a:pt x="17475" y="24358"/>
                </a:lnTo>
                <a:lnTo>
                  <a:pt x="21183" y="21183"/>
                </a:lnTo>
                <a:lnTo>
                  <a:pt x="24358" y="17475"/>
                </a:lnTo>
                <a:lnTo>
                  <a:pt x="24892" y="12712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2" name="object 392"/>
          <p:cNvSpPr/>
          <p:nvPr/>
        </p:nvSpPr>
        <p:spPr>
          <a:xfrm>
            <a:off x="9755451" y="4882006"/>
            <a:ext cx="25400" cy="24765"/>
          </a:xfrm>
          <a:custGeom>
            <a:avLst/>
            <a:gdLst/>
            <a:ahLst/>
            <a:cxnLst/>
            <a:rect l="l" t="t" r="r" b="b"/>
            <a:pathLst>
              <a:path w="25400" h="24764">
                <a:moveTo>
                  <a:pt x="24892" y="12455"/>
                </a:moveTo>
                <a:lnTo>
                  <a:pt x="23837" y="7693"/>
                </a:lnTo>
                <a:lnTo>
                  <a:pt x="21183" y="3451"/>
                </a:lnTo>
                <a:lnTo>
                  <a:pt x="15363" y="227"/>
                </a:lnTo>
                <a:lnTo>
                  <a:pt x="9753" y="0"/>
                </a:lnTo>
                <a:lnTo>
                  <a:pt x="4695" y="2558"/>
                </a:lnTo>
                <a:lnTo>
                  <a:pt x="533" y="7693"/>
                </a:lnTo>
                <a:lnTo>
                  <a:pt x="0" y="12455"/>
                </a:lnTo>
                <a:lnTo>
                  <a:pt x="533" y="17218"/>
                </a:lnTo>
                <a:lnTo>
                  <a:pt x="4972" y="22278"/>
                </a:lnTo>
                <a:lnTo>
                  <a:pt x="10329" y="24715"/>
                </a:lnTo>
                <a:lnTo>
                  <a:pt x="15951" y="24331"/>
                </a:lnTo>
                <a:lnTo>
                  <a:pt x="21183" y="20926"/>
                </a:lnTo>
                <a:lnTo>
                  <a:pt x="23837" y="17218"/>
                </a:lnTo>
                <a:lnTo>
                  <a:pt x="24892" y="12455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3" name="object 393"/>
          <p:cNvSpPr/>
          <p:nvPr/>
        </p:nvSpPr>
        <p:spPr>
          <a:xfrm>
            <a:off x="8596710" y="4549169"/>
            <a:ext cx="1205230" cy="0"/>
          </a:xfrm>
          <a:custGeom>
            <a:avLst/>
            <a:gdLst/>
            <a:ahLst/>
            <a:cxnLst/>
            <a:rect l="l" t="t" r="r" b="b"/>
            <a:pathLst>
              <a:path w="1205229">
                <a:moveTo>
                  <a:pt x="0" y="0"/>
                </a:moveTo>
                <a:lnTo>
                  <a:pt x="120481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4" name="object 394"/>
          <p:cNvSpPr/>
          <p:nvPr/>
        </p:nvSpPr>
        <p:spPr>
          <a:xfrm>
            <a:off x="8596710" y="4414123"/>
            <a:ext cx="1205230" cy="0"/>
          </a:xfrm>
          <a:custGeom>
            <a:avLst/>
            <a:gdLst/>
            <a:ahLst/>
            <a:cxnLst/>
            <a:rect l="l" t="t" r="r" b="b"/>
            <a:pathLst>
              <a:path w="1205229">
                <a:moveTo>
                  <a:pt x="0" y="0"/>
                </a:moveTo>
                <a:lnTo>
                  <a:pt x="120481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5" name="object 395"/>
          <p:cNvSpPr/>
          <p:nvPr/>
        </p:nvSpPr>
        <p:spPr>
          <a:xfrm>
            <a:off x="8754526" y="4521822"/>
            <a:ext cx="25400" cy="24765"/>
          </a:xfrm>
          <a:custGeom>
            <a:avLst/>
            <a:gdLst/>
            <a:ahLst/>
            <a:cxnLst/>
            <a:rect l="l" t="t" r="r" b="b"/>
            <a:pathLst>
              <a:path w="25400" h="24764">
                <a:moveTo>
                  <a:pt x="24892" y="11988"/>
                </a:moveTo>
                <a:lnTo>
                  <a:pt x="23837" y="7226"/>
                </a:lnTo>
                <a:lnTo>
                  <a:pt x="21183" y="3517"/>
                </a:lnTo>
                <a:lnTo>
                  <a:pt x="15936" y="300"/>
                </a:lnTo>
                <a:lnTo>
                  <a:pt x="10229" y="0"/>
                </a:lnTo>
                <a:lnTo>
                  <a:pt x="4970" y="2385"/>
                </a:lnTo>
                <a:lnTo>
                  <a:pt x="1066" y="7226"/>
                </a:lnTo>
                <a:lnTo>
                  <a:pt x="0" y="11988"/>
                </a:lnTo>
                <a:lnTo>
                  <a:pt x="1066" y="17284"/>
                </a:lnTo>
                <a:lnTo>
                  <a:pt x="4967" y="22125"/>
                </a:lnTo>
                <a:lnTo>
                  <a:pt x="10229" y="24510"/>
                </a:lnTo>
                <a:lnTo>
                  <a:pt x="15940" y="24210"/>
                </a:lnTo>
                <a:lnTo>
                  <a:pt x="21183" y="20993"/>
                </a:lnTo>
                <a:lnTo>
                  <a:pt x="23837" y="17284"/>
                </a:lnTo>
                <a:lnTo>
                  <a:pt x="24892" y="11988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6" name="object 396"/>
          <p:cNvSpPr/>
          <p:nvPr/>
        </p:nvSpPr>
        <p:spPr>
          <a:xfrm>
            <a:off x="9004490" y="4521631"/>
            <a:ext cx="26034" cy="25400"/>
          </a:xfrm>
          <a:custGeom>
            <a:avLst/>
            <a:gdLst/>
            <a:ahLst/>
            <a:cxnLst/>
            <a:rect l="l" t="t" r="r" b="b"/>
            <a:pathLst>
              <a:path w="26034" h="25400">
                <a:moveTo>
                  <a:pt x="25425" y="12179"/>
                </a:moveTo>
                <a:lnTo>
                  <a:pt x="24371" y="7416"/>
                </a:lnTo>
                <a:lnTo>
                  <a:pt x="21716" y="3708"/>
                </a:lnTo>
                <a:lnTo>
                  <a:pt x="17487" y="1054"/>
                </a:lnTo>
                <a:lnTo>
                  <a:pt x="12712" y="0"/>
                </a:lnTo>
                <a:lnTo>
                  <a:pt x="7950" y="1054"/>
                </a:lnTo>
                <a:lnTo>
                  <a:pt x="3708" y="3708"/>
                </a:lnTo>
                <a:lnTo>
                  <a:pt x="1066" y="7416"/>
                </a:lnTo>
                <a:lnTo>
                  <a:pt x="0" y="12179"/>
                </a:lnTo>
                <a:lnTo>
                  <a:pt x="1066" y="17475"/>
                </a:lnTo>
                <a:lnTo>
                  <a:pt x="3708" y="21183"/>
                </a:lnTo>
                <a:lnTo>
                  <a:pt x="7950" y="23825"/>
                </a:lnTo>
                <a:lnTo>
                  <a:pt x="12712" y="24891"/>
                </a:lnTo>
                <a:lnTo>
                  <a:pt x="17487" y="23825"/>
                </a:lnTo>
                <a:lnTo>
                  <a:pt x="21716" y="21183"/>
                </a:lnTo>
                <a:lnTo>
                  <a:pt x="24371" y="17475"/>
                </a:lnTo>
                <a:lnTo>
                  <a:pt x="25425" y="12179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7" name="object 397"/>
          <p:cNvSpPr/>
          <p:nvPr/>
        </p:nvSpPr>
        <p:spPr>
          <a:xfrm>
            <a:off x="9254989" y="4521822"/>
            <a:ext cx="25400" cy="24765"/>
          </a:xfrm>
          <a:custGeom>
            <a:avLst/>
            <a:gdLst/>
            <a:ahLst/>
            <a:cxnLst/>
            <a:rect l="l" t="t" r="r" b="b"/>
            <a:pathLst>
              <a:path w="25400" h="24764">
                <a:moveTo>
                  <a:pt x="24892" y="11988"/>
                </a:moveTo>
                <a:lnTo>
                  <a:pt x="23837" y="7226"/>
                </a:lnTo>
                <a:lnTo>
                  <a:pt x="21183" y="3517"/>
                </a:lnTo>
                <a:lnTo>
                  <a:pt x="15643" y="379"/>
                </a:lnTo>
                <a:lnTo>
                  <a:pt x="10096" y="0"/>
                </a:lnTo>
                <a:lnTo>
                  <a:pt x="5063" y="2307"/>
                </a:lnTo>
                <a:lnTo>
                  <a:pt x="1066" y="7226"/>
                </a:lnTo>
                <a:lnTo>
                  <a:pt x="0" y="11988"/>
                </a:lnTo>
                <a:lnTo>
                  <a:pt x="1066" y="17284"/>
                </a:lnTo>
                <a:lnTo>
                  <a:pt x="5063" y="22203"/>
                </a:lnTo>
                <a:lnTo>
                  <a:pt x="10096" y="24510"/>
                </a:lnTo>
                <a:lnTo>
                  <a:pt x="15643" y="24131"/>
                </a:lnTo>
                <a:lnTo>
                  <a:pt x="21183" y="20993"/>
                </a:lnTo>
                <a:lnTo>
                  <a:pt x="23837" y="17284"/>
                </a:lnTo>
                <a:lnTo>
                  <a:pt x="24892" y="11988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8" name="object 398"/>
          <p:cNvSpPr/>
          <p:nvPr/>
        </p:nvSpPr>
        <p:spPr>
          <a:xfrm>
            <a:off x="9504957" y="4521631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24892" y="12179"/>
                </a:moveTo>
                <a:lnTo>
                  <a:pt x="24358" y="7416"/>
                </a:lnTo>
                <a:lnTo>
                  <a:pt x="21183" y="3708"/>
                </a:lnTo>
                <a:lnTo>
                  <a:pt x="17475" y="1054"/>
                </a:lnTo>
                <a:lnTo>
                  <a:pt x="12712" y="0"/>
                </a:lnTo>
                <a:lnTo>
                  <a:pt x="7950" y="1054"/>
                </a:lnTo>
                <a:lnTo>
                  <a:pt x="3708" y="3708"/>
                </a:lnTo>
                <a:lnTo>
                  <a:pt x="1054" y="7416"/>
                </a:lnTo>
                <a:lnTo>
                  <a:pt x="0" y="12179"/>
                </a:lnTo>
                <a:lnTo>
                  <a:pt x="1054" y="17475"/>
                </a:lnTo>
                <a:lnTo>
                  <a:pt x="3708" y="21183"/>
                </a:lnTo>
                <a:lnTo>
                  <a:pt x="7950" y="23825"/>
                </a:lnTo>
                <a:lnTo>
                  <a:pt x="12712" y="24891"/>
                </a:lnTo>
                <a:lnTo>
                  <a:pt x="17475" y="23825"/>
                </a:lnTo>
                <a:lnTo>
                  <a:pt x="21183" y="21183"/>
                </a:lnTo>
                <a:lnTo>
                  <a:pt x="24358" y="17475"/>
                </a:lnTo>
                <a:lnTo>
                  <a:pt x="24892" y="12179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9" name="object 399"/>
          <p:cNvSpPr/>
          <p:nvPr/>
        </p:nvSpPr>
        <p:spPr>
          <a:xfrm>
            <a:off x="9755451" y="4521836"/>
            <a:ext cx="25400" cy="24765"/>
          </a:xfrm>
          <a:custGeom>
            <a:avLst/>
            <a:gdLst/>
            <a:ahLst/>
            <a:cxnLst/>
            <a:rect l="l" t="t" r="r" b="b"/>
            <a:pathLst>
              <a:path w="25400" h="24764">
                <a:moveTo>
                  <a:pt x="24892" y="11974"/>
                </a:moveTo>
                <a:lnTo>
                  <a:pt x="23837" y="7212"/>
                </a:lnTo>
                <a:lnTo>
                  <a:pt x="21183" y="3503"/>
                </a:lnTo>
                <a:lnTo>
                  <a:pt x="15383" y="284"/>
                </a:lnTo>
                <a:lnTo>
                  <a:pt x="9958" y="0"/>
                </a:lnTo>
                <a:lnTo>
                  <a:pt x="4983" y="2394"/>
                </a:lnTo>
                <a:lnTo>
                  <a:pt x="533" y="7212"/>
                </a:lnTo>
                <a:lnTo>
                  <a:pt x="0" y="11974"/>
                </a:lnTo>
                <a:lnTo>
                  <a:pt x="533" y="17270"/>
                </a:lnTo>
                <a:lnTo>
                  <a:pt x="4983" y="22082"/>
                </a:lnTo>
                <a:lnTo>
                  <a:pt x="9958" y="24477"/>
                </a:lnTo>
                <a:lnTo>
                  <a:pt x="15383" y="24196"/>
                </a:lnTo>
                <a:lnTo>
                  <a:pt x="21183" y="20978"/>
                </a:lnTo>
                <a:lnTo>
                  <a:pt x="23837" y="17270"/>
                </a:lnTo>
                <a:lnTo>
                  <a:pt x="24892" y="11974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0" name="object 400"/>
          <p:cNvSpPr/>
          <p:nvPr/>
        </p:nvSpPr>
        <p:spPr>
          <a:xfrm>
            <a:off x="7901359" y="4651911"/>
            <a:ext cx="427990" cy="104139"/>
          </a:xfrm>
          <a:custGeom>
            <a:avLst/>
            <a:gdLst/>
            <a:ahLst/>
            <a:cxnLst/>
            <a:rect l="l" t="t" r="r" b="b"/>
            <a:pathLst>
              <a:path w="427990" h="104139">
                <a:moveTo>
                  <a:pt x="0" y="102209"/>
                </a:moveTo>
                <a:lnTo>
                  <a:pt x="159931" y="102209"/>
                </a:lnTo>
                <a:lnTo>
                  <a:pt x="205375" y="103673"/>
                </a:lnTo>
                <a:lnTo>
                  <a:pt x="250435" y="98450"/>
                </a:lnTo>
                <a:lnTo>
                  <a:pt x="294290" y="86879"/>
                </a:lnTo>
                <a:lnTo>
                  <a:pt x="336122" y="69299"/>
                </a:lnTo>
                <a:lnTo>
                  <a:pt x="375111" y="46051"/>
                </a:lnTo>
                <a:lnTo>
                  <a:pt x="410438" y="17475"/>
                </a:lnTo>
                <a:lnTo>
                  <a:pt x="427913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1" name="object 401"/>
          <p:cNvSpPr/>
          <p:nvPr/>
        </p:nvSpPr>
        <p:spPr>
          <a:xfrm>
            <a:off x="8329274" y="4549169"/>
            <a:ext cx="267970" cy="102870"/>
          </a:xfrm>
          <a:custGeom>
            <a:avLst/>
            <a:gdLst/>
            <a:ahLst/>
            <a:cxnLst/>
            <a:rect l="l" t="t" r="r" b="b"/>
            <a:pathLst>
              <a:path w="267970" h="102870">
                <a:moveTo>
                  <a:pt x="267436" y="0"/>
                </a:moveTo>
                <a:lnTo>
                  <a:pt x="190742" y="7933"/>
                </a:lnTo>
                <a:lnTo>
                  <a:pt x="145920" y="19399"/>
                </a:lnTo>
                <a:lnTo>
                  <a:pt x="103272" y="35689"/>
                </a:lnTo>
                <a:lnTo>
                  <a:pt x="62233" y="57038"/>
                </a:lnTo>
                <a:lnTo>
                  <a:pt x="22237" y="83680"/>
                </a:lnTo>
                <a:lnTo>
                  <a:pt x="0" y="10274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2" name="object 402"/>
          <p:cNvSpPr/>
          <p:nvPr/>
        </p:nvSpPr>
        <p:spPr>
          <a:xfrm>
            <a:off x="7901359" y="5034273"/>
            <a:ext cx="10160" cy="0"/>
          </a:xfrm>
          <a:custGeom>
            <a:avLst/>
            <a:gdLst/>
            <a:ahLst/>
            <a:cxnLst/>
            <a:rect l="l" t="t" r="r" b="b"/>
            <a:pathLst>
              <a:path w="10159">
                <a:moveTo>
                  <a:pt x="0" y="0"/>
                </a:moveTo>
                <a:lnTo>
                  <a:pt x="10058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3" name="object 403"/>
          <p:cNvSpPr/>
          <p:nvPr/>
        </p:nvSpPr>
        <p:spPr>
          <a:xfrm>
            <a:off x="7901359" y="4213938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545477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4" name="object 404"/>
          <p:cNvSpPr/>
          <p:nvPr/>
        </p:nvSpPr>
        <p:spPr>
          <a:xfrm>
            <a:off x="3002652" y="2034006"/>
            <a:ext cx="1342390" cy="1073150"/>
          </a:xfrm>
          <a:custGeom>
            <a:avLst/>
            <a:gdLst/>
            <a:ahLst/>
            <a:cxnLst/>
            <a:rect l="l" t="t" r="r" b="b"/>
            <a:pathLst>
              <a:path w="1342389" h="1073150">
                <a:moveTo>
                  <a:pt x="0" y="1072559"/>
                </a:moveTo>
                <a:lnTo>
                  <a:pt x="15887" y="998950"/>
                </a:lnTo>
                <a:lnTo>
                  <a:pt x="33362" y="925861"/>
                </a:lnTo>
                <a:lnTo>
                  <a:pt x="51371" y="853840"/>
                </a:lnTo>
                <a:lnTo>
                  <a:pt x="66496" y="802213"/>
                </a:lnTo>
                <a:lnTo>
                  <a:pt x="82380" y="753230"/>
                </a:lnTo>
                <a:lnTo>
                  <a:pt x="99330" y="706711"/>
                </a:lnTo>
                <a:lnTo>
                  <a:pt x="117654" y="662477"/>
                </a:lnTo>
                <a:lnTo>
                  <a:pt x="137660" y="620347"/>
                </a:lnTo>
                <a:lnTo>
                  <a:pt x="159653" y="580142"/>
                </a:lnTo>
                <a:lnTo>
                  <a:pt x="183941" y="541681"/>
                </a:lnTo>
                <a:lnTo>
                  <a:pt x="210832" y="504785"/>
                </a:lnTo>
                <a:lnTo>
                  <a:pt x="240632" y="469274"/>
                </a:lnTo>
                <a:lnTo>
                  <a:pt x="273649" y="434969"/>
                </a:lnTo>
                <a:lnTo>
                  <a:pt x="310190" y="401688"/>
                </a:lnTo>
                <a:lnTo>
                  <a:pt x="350561" y="369253"/>
                </a:lnTo>
                <a:lnTo>
                  <a:pt x="395071" y="337483"/>
                </a:lnTo>
                <a:lnTo>
                  <a:pt x="457034" y="298824"/>
                </a:lnTo>
                <a:lnTo>
                  <a:pt x="535451" y="256179"/>
                </a:lnTo>
                <a:lnTo>
                  <a:pt x="582553" y="233355"/>
                </a:lnTo>
                <a:lnTo>
                  <a:pt x="630221" y="212052"/>
                </a:lnTo>
                <a:lnTo>
                  <a:pt x="678555" y="191965"/>
                </a:lnTo>
                <a:lnTo>
                  <a:pt x="727659" y="172789"/>
                </a:lnTo>
                <a:lnTo>
                  <a:pt x="798626" y="146831"/>
                </a:lnTo>
                <a:lnTo>
                  <a:pt x="869061" y="123005"/>
                </a:lnTo>
                <a:lnTo>
                  <a:pt x="917388" y="107564"/>
                </a:lnTo>
                <a:lnTo>
                  <a:pt x="965912" y="92764"/>
                </a:lnTo>
                <a:lnTo>
                  <a:pt x="1014621" y="78597"/>
                </a:lnTo>
                <a:lnTo>
                  <a:pt x="1063507" y="65056"/>
                </a:lnTo>
                <a:lnTo>
                  <a:pt x="1112559" y="52130"/>
                </a:lnTo>
                <a:lnTo>
                  <a:pt x="1161769" y="39812"/>
                </a:lnTo>
                <a:lnTo>
                  <a:pt x="1211127" y="28092"/>
                </a:lnTo>
                <a:lnTo>
                  <a:pt x="1260623" y="16962"/>
                </a:lnTo>
                <a:lnTo>
                  <a:pt x="1310248" y="6413"/>
                </a:lnTo>
                <a:lnTo>
                  <a:pt x="134222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5" name="object 405"/>
          <p:cNvSpPr/>
          <p:nvPr/>
        </p:nvSpPr>
        <p:spPr>
          <a:xfrm>
            <a:off x="3369128" y="2034006"/>
            <a:ext cx="3797935" cy="1153160"/>
          </a:xfrm>
          <a:custGeom>
            <a:avLst/>
            <a:gdLst/>
            <a:ahLst/>
            <a:cxnLst/>
            <a:rect l="l" t="t" r="r" b="b"/>
            <a:pathLst>
              <a:path w="3797934" h="1153160">
                <a:moveTo>
                  <a:pt x="0" y="1153056"/>
                </a:moveTo>
                <a:lnTo>
                  <a:pt x="9004" y="1112810"/>
                </a:lnTo>
                <a:lnTo>
                  <a:pt x="17475" y="1073618"/>
                </a:lnTo>
                <a:lnTo>
                  <a:pt x="25946" y="1036013"/>
                </a:lnTo>
                <a:lnTo>
                  <a:pt x="37364" y="992058"/>
                </a:lnTo>
                <a:lnTo>
                  <a:pt x="49078" y="947190"/>
                </a:lnTo>
                <a:lnTo>
                  <a:pt x="61892" y="902171"/>
                </a:lnTo>
                <a:lnTo>
                  <a:pt x="76615" y="857765"/>
                </a:lnTo>
                <a:lnTo>
                  <a:pt x="94052" y="814737"/>
                </a:lnTo>
                <a:lnTo>
                  <a:pt x="115009" y="773849"/>
                </a:lnTo>
                <a:lnTo>
                  <a:pt x="140294" y="735865"/>
                </a:lnTo>
                <a:lnTo>
                  <a:pt x="170713" y="701548"/>
                </a:lnTo>
                <a:lnTo>
                  <a:pt x="207073" y="671663"/>
                </a:lnTo>
                <a:lnTo>
                  <a:pt x="247853" y="642529"/>
                </a:lnTo>
                <a:lnTo>
                  <a:pt x="314052" y="603801"/>
                </a:lnTo>
                <a:lnTo>
                  <a:pt x="358449" y="581241"/>
                </a:lnTo>
                <a:lnTo>
                  <a:pt x="403671" y="560360"/>
                </a:lnTo>
                <a:lnTo>
                  <a:pt x="449571" y="540970"/>
                </a:lnTo>
                <a:lnTo>
                  <a:pt x="496003" y="522880"/>
                </a:lnTo>
                <a:lnTo>
                  <a:pt x="542823" y="505903"/>
                </a:lnTo>
                <a:lnTo>
                  <a:pt x="613270" y="481531"/>
                </a:lnTo>
                <a:lnTo>
                  <a:pt x="683704" y="459294"/>
                </a:lnTo>
                <a:lnTo>
                  <a:pt x="730817" y="445271"/>
                </a:lnTo>
                <a:lnTo>
                  <a:pt x="778127" y="431924"/>
                </a:lnTo>
                <a:lnTo>
                  <a:pt x="825621" y="419230"/>
                </a:lnTo>
                <a:lnTo>
                  <a:pt x="873285" y="407162"/>
                </a:lnTo>
                <a:lnTo>
                  <a:pt x="921106" y="395698"/>
                </a:lnTo>
                <a:lnTo>
                  <a:pt x="969070" y="384813"/>
                </a:lnTo>
                <a:lnTo>
                  <a:pt x="1017165" y="374482"/>
                </a:lnTo>
                <a:lnTo>
                  <a:pt x="1065376" y="364682"/>
                </a:lnTo>
                <a:lnTo>
                  <a:pt x="1113691" y="355388"/>
                </a:lnTo>
                <a:lnTo>
                  <a:pt x="1162095" y="346575"/>
                </a:lnTo>
                <a:lnTo>
                  <a:pt x="1210576" y="338220"/>
                </a:lnTo>
                <a:lnTo>
                  <a:pt x="1259121" y="330298"/>
                </a:lnTo>
                <a:lnTo>
                  <a:pt x="1307715" y="322785"/>
                </a:lnTo>
                <a:lnTo>
                  <a:pt x="1356346" y="315656"/>
                </a:lnTo>
                <a:lnTo>
                  <a:pt x="1405001" y="308887"/>
                </a:lnTo>
                <a:lnTo>
                  <a:pt x="1480197" y="298829"/>
                </a:lnTo>
                <a:lnTo>
                  <a:pt x="1555940" y="289291"/>
                </a:lnTo>
                <a:lnTo>
                  <a:pt x="1632724" y="280287"/>
                </a:lnTo>
                <a:lnTo>
                  <a:pt x="1709521" y="271816"/>
                </a:lnTo>
                <a:lnTo>
                  <a:pt x="1864690" y="255408"/>
                </a:lnTo>
                <a:lnTo>
                  <a:pt x="2021446" y="240574"/>
                </a:lnTo>
                <a:lnTo>
                  <a:pt x="2071781" y="235812"/>
                </a:lnTo>
                <a:lnTo>
                  <a:pt x="2122132" y="231144"/>
                </a:lnTo>
                <a:lnTo>
                  <a:pt x="2172496" y="226552"/>
                </a:lnTo>
                <a:lnTo>
                  <a:pt x="2222871" y="222023"/>
                </a:lnTo>
                <a:lnTo>
                  <a:pt x="2273255" y="217541"/>
                </a:lnTo>
                <a:lnTo>
                  <a:pt x="2323645" y="213090"/>
                </a:lnTo>
                <a:lnTo>
                  <a:pt x="2374041" y="208656"/>
                </a:lnTo>
                <a:lnTo>
                  <a:pt x="2424439" y="204222"/>
                </a:lnTo>
                <a:lnTo>
                  <a:pt x="2474838" y="199774"/>
                </a:lnTo>
                <a:lnTo>
                  <a:pt x="2525235" y="195296"/>
                </a:lnTo>
                <a:lnTo>
                  <a:pt x="2575629" y="190773"/>
                </a:lnTo>
                <a:lnTo>
                  <a:pt x="2626017" y="186190"/>
                </a:lnTo>
                <a:lnTo>
                  <a:pt x="2676396" y="181530"/>
                </a:lnTo>
                <a:lnTo>
                  <a:pt x="2726766" y="176780"/>
                </a:lnTo>
                <a:lnTo>
                  <a:pt x="2777124" y="171923"/>
                </a:lnTo>
                <a:lnTo>
                  <a:pt x="2827467" y="166944"/>
                </a:lnTo>
                <a:lnTo>
                  <a:pt x="2877794" y="161828"/>
                </a:lnTo>
                <a:lnTo>
                  <a:pt x="2928102" y="156560"/>
                </a:lnTo>
                <a:lnTo>
                  <a:pt x="2978390" y="151124"/>
                </a:lnTo>
                <a:lnTo>
                  <a:pt x="3028655" y="145505"/>
                </a:lnTo>
                <a:lnTo>
                  <a:pt x="3078895" y="139687"/>
                </a:lnTo>
                <a:lnTo>
                  <a:pt x="3129108" y="133655"/>
                </a:lnTo>
                <a:lnTo>
                  <a:pt x="3179292" y="127395"/>
                </a:lnTo>
                <a:lnTo>
                  <a:pt x="3229444" y="120889"/>
                </a:lnTo>
                <a:lnTo>
                  <a:pt x="3271278" y="115593"/>
                </a:lnTo>
                <a:lnTo>
                  <a:pt x="3313645" y="109764"/>
                </a:lnTo>
                <a:lnTo>
                  <a:pt x="3364045" y="101907"/>
                </a:lnTo>
                <a:lnTo>
                  <a:pt x="3414233" y="93576"/>
                </a:lnTo>
                <a:lnTo>
                  <a:pt x="3464213" y="84655"/>
                </a:lnTo>
                <a:lnTo>
                  <a:pt x="3513993" y="75030"/>
                </a:lnTo>
                <a:lnTo>
                  <a:pt x="3563579" y="64586"/>
                </a:lnTo>
                <a:lnTo>
                  <a:pt x="3612975" y="53208"/>
                </a:lnTo>
                <a:lnTo>
                  <a:pt x="3662188" y="40780"/>
                </a:lnTo>
                <a:lnTo>
                  <a:pt x="3711224" y="27188"/>
                </a:lnTo>
                <a:lnTo>
                  <a:pt x="3760089" y="12317"/>
                </a:lnTo>
                <a:lnTo>
                  <a:pt x="37974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6" name="object 406"/>
          <p:cNvSpPr/>
          <p:nvPr/>
        </p:nvSpPr>
        <p:spPr>
          <a:xfrm>
            <a:off x="646506" y="5783643"/>
            <a:ext cx="485140" cy="0"/>
          </a:xfrm>
          <a:custGeom>
            <a:avLst/>
            <a:gdLst/>
            <a:ahLst/>
            <a:cxnLst/>
            <a:rect l="l" t="t" r="r" b="b"/>
            <a:pathLst>
              <a:path w="485140">
                <a:moveTo>
                  <a:pt x="0" y="0"/>
                </a:moveTo>
                <a:lnTo>
                  <a:pt x="484581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7" name="object 407"/>
          <p:cNvSpPr/>
          <p:nvPr/>
        </p:nvSpPr>
        <p:spPr>
          <a:xfrm>
            <a:off x="1128701" y="5781263"/>
            <a:ext cx="154635" cy="154635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8" name="object 408"/>
          <p:cNvSpPr/>
          <p:nvPr/>
        </p:nvSpPr>
        <p:spPr>
          <a:xfrm>
            <a:off x="1280955" y="5933517"/>
            <a:ext cx="0" cy="1626870"/>
          </a:xfrm>
          <a:custGeom>
            <a:avLst/>
            <a:gdLst/>
            <a:ahLst/>
            <a:cxnLst/>
            <a:rect l="l" t="t" r="r" b="b"/>
            <a:pathLst>
              <a:path h="1626870">
                <a:moveTo>
                  <a:pt x="0" y="0"/>
                </a:moveTo>
                <a:lnTo>
                  <a:pt x="0" y="1626487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9" name="object 409"/>
          <p:cNvSpPr/>
          <p:nvPr/>
        </p:nvSpPr>
        <p:spPr>
          <a:xfrm>
            <a:off x="3369128" y="3187063"/>
            <a:ext cx="0" cy="278765"/>
          </a:xfrm>
          <a:custGeom>
            <a:avLst/>
            <a:gdLst/>
            <a:ahLst/>
            <a:cxnLst/>
            <a:rect l="l" t="t" r="r" b="b"/>
            <a:pathLst>
              <a:path h="278764">
                <a:moveTo>
                  <a:pt x="0" y="0"/>
                </a:moveTo>
                <a:lnTo>
                  <a:pt x="0" y="278561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0" name="object 410"/>
          <p:cNvSpPr/>
          <p:nvPr/>
        </p:nvSpPr>
        <p:spPr>
          <a:xfrm>
            <a:off x="4926121" y="6238029"/>
            <a:ext cx="300355" cy="1322070"/>
          </a:xfrm>
          <a:custGeom>
            <a:avLst/>
            <a:gdLst/>
            <a:ahLst/>
            <a:cxnLst/>
            <a:rect l="l" t="t" r="r" b="b"/>
            <a:pathLst>
              <a:path w="300354" h="1322070">
                <a:moveTo>
                  <a:pt x="300278" y="0"/>
                </a:moveTo>
                <a:lnTo>
                  <a:pt x="0" y="0"/>
                </a:lnTo>
                <a:lnTo>
                  <a:pt x="0" y="1321975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1" name="object 411"/>
          <p:cNvSpPr/>
          <p:nvPr/>
        </p:nvSpPr>
        <p:spPr>
          <a:xfrm>
            <a:off x="5226399" y="6238024"/>
            <a:ext cx="300355" cy="1322070"/>
          </a:xfrm>
          <a:custGeom>
            <a:avLst/>
            <a:gdLst/>
            <a:ahLst/>
            <a:cxnLst/>
            <a:rect l="l" t="t" r="r" b="b"/>
            <a:pathLst>
              <a:path w="300354" h="1322070">
                <a:moveTo>
                  <a:pt x="300278" y="1321981"/>
                </a:moveTo>
                <a:lnTo>
                  <a:pt x="300278" y="0"/>
                </a:lnTo>
                <a:lnTo>
                  <a:pt x="0" y="0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2" name="object 412"/>
          <p:cNvSpPr/>
          <p:nvPr/>
        </p:nvSpPr>
        <p:spPr>
          <a:xfrm>
            <a:off x="7511051" y="4379168"/>
            <a:ext cx="2291080" cy="205104"/>
          </a:xfrm>
          <a:custGeom>
            <a:avLst/>
            <a:gdLst/>
            <a:ahLst/>
            <a:cxnLst/>
            <a:rect l="l" t="t" r="r" b="b"/>
            <a:pathLst>
              <a:path w="2291079" h="205104">
                <a:moveTo>
                  <a:pt x="0" y="0"/>
                </a:moveTo>
                <a:lnTo>
                  <a:pt x="668870" y="0"/>
                </a:lnTo>
                <a:lnTo>
                  <a:pt x="1114259" y="204952"/>
                </a:lnTo>
                <a:lnTo>
                  <a:pt x="2290470" y="204952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3" name="object 413"/>
          <p:cNvSpPr/>
          <p:nvPr/>
        </p:nvSpPr>
        <p:spPr>
          <a:xfrm>
            <a:off x="4207996" y="3765903"/>
            <a:ext cx="50165" cy="50800"/>
          </a:xfrm>
          <a:custGeom>
            <a:avLst/>
            <a:gdLst/>
            <a:ahLst/>
            <a:cxnLst/>
            <a:rect l="l" t="t" r="r" b="b"/>
            <a:pathLst>
              <a:path w="50164" h="50800">
                <a:moveTo>
                  <a:pt x="49784" y="0"/>
                </a:moveTo>
                <a:lnTo>
                  <a:pt x="49784" y="50304"/>
                </a:lnTo>
                <a:lnTo>
                  <a:pt x="0" y="50304"/>
                </a:lnTo>
                <a:lnTo>
                  <a:pt x="0" y="0"/>
                </a:lnTo>
                <a:lnTo>
                  <a:pt x="49784" y="0"/>
                </a:lnTo>
                <a:close/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4" name="object 414"/>
          <p:cNvSpPr/>
          <p:nvPr/>
        </p:nvSpPr>
        <p:spPr>
          <a:xfrm>
            <a:off x="4207996" y="3765903"/>
            <a:ext cx="50165" cy="50800"/>
          </a:xfrm>
          <a:custGeom>
            <a:avLst/>
            <a:gdLst/>
            <a:ahLst/>
            <a:cxnLst/>
            <a:rect l="l" t="t" r="r" b="b"/>
            <a:pathLst>
              <a:path w="50164" h="50800">
                <a:moveTo>
                  <a:pt x="0" y="50304"/>
                </a:moveTo>
                <a:lnTo>
                  <a:pt x="49784" y="50304"/>
                </a:lnTo>
                <a:lnTo>
                  <a:pt x="0" y="0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5" name="object 415"/>
          <p:cNvSpPr/>
          <p:nvPr/>
        </p:nvSpPr>
        <p:spPr>
          <a:xfrm>
            <a:off x="4257780" y="3816213"/>
            <a:ext cx="0" cy="50165"/>
          </a:xfrm>
          <a:custGeom>
            <a:avLst/>
            <a:gdLst/>
            <a:ahLst/>
            <a:cxnLst/>
            <a:rect l="l" t="t" r="r" b="b"/>
            <a:pathLst>
              <a:path h="50164">
                <a:moveTo>
                  <a:pt x="0" y="0"/>
                </a:moveTo>
                <a:lnTo>
                  <a:pt x="0" y="49784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6" name="object 416"/>
          <p:cNvSpPr/>
          <p:nvPr/>
        </p:nvSpPr>
        <p:spPr>
          <a:xfrm>
            <a:off x="4257780" y="3890886"/>
            <a:ext cx="0" cy="50800"/>
          </a:xfrm>
          <a:custGeom>
            <a:avLst/>
            <a:gdLst/>
            <a:ahLst/>
            <a:cxnLst/>
            <a:rect l="l" t="t" r="r" b="b"/>
            <a:pathLst>
              <a:path h="50800">
                <a:moveTo>
                  <a:pt x="0" y="0"/>
                </a:moveTo>
                <a:lnTo>
                  <a:pt x="0" y="50317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7" name="object 417"/>
          <p:cNvSpPr/>
          <p:nvPr/>
        </p:nvSpPr>
        <p:spPr>
          <a:xfrm>
            <a:off x="4207996" y="3966088"/>
            <a:ext cx="50165" cy="50800"/>
          </a:xfrm>
          <a:custGeom>
            <a:avLst/>
            <a:gdLst/>
            <a:ahLst/>
            <a:cxnLst/>
            <a:rect l="l" t="t" r="r" b="b"/>
            <a:pathLst>
              <a:path w="50164" h="50800">
                <a:moveTo>
                  <a:pt x="49784" y="0"/>
                </a:moveTo>
                <a:lnTo>
                  <a:pt x="49784" y="50317"/>
                </a:lnTo>
                <a:lnTo>
                  <a:pt x="0" y="50317"/>
                </a:lnTo>
                <a:lnTo>
                  <a:pt x="0" y="0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8" name="object 418"/>
          <p:cNvSpPr/>
          <p:nvPr/>
        </p:nvSpPr>
        <p:spPr>
          <a:xfrm>
            <a:off x="4207998" y="3890892"/>
            <a:ext cx="0" cy="50800"/>
          </a:xfrm>
          <a:custGeom>
            <a:avLst/>
            <a:gdLst/>
            <a:ahLst/>
            <a:cxnLst/>
            <a:rect l="l" t="t" r="r" b="b"/>
            <a:pathLst>
              <a:path h="50800">
                <a:moveTo>
                  <a:pt x="0" y="50304"/>
                </a:moveTo>
                <a:lnTo>
                  <a:pt x="0" y="0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9" name="object 419"/>
          <p:cNvSpPr/>
          <p:nvPr/>
        </p:nvSpPr>
        <p:spPr>
          <a:xfrm>
            <a:off x="4207998" y="3816211"/>
            <a:ext cx="50165" cy="50165"/>
          </a:xfrm>
          <a:custGeom>
            <a:avLst/>
            <a:gdLst/>
            <a:ahLst/>
            <a:cxnLst/>
            <a:rect l="l" t="t" r="r" b="b"/>
            <a:pathLst>
              <a:path w="50164" h="50164">
                <a:moveTo>
                  <a:pt x="0" y="49784"/>
                </a:moveTo>
                <a:lnTo>
                  <a:pt x="0" y="0"/>
                </a:lnTo>
                <a:lnTo>
                  <a:pt x="49784" y="0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0" name="object 420"/>
          <p:cNvSpPr/>
          <p:nvPr/>
        </p:nvSpPr>
        <p:spPr>
          <a:xfrm>
            <a:off x="4903350" y="3640920"/>
            <a:ext cx="285750" cy="0"/>
          </a:xfrm>
          <a:custGeom>
            <a:avLst/>
            <a:gdLst/>
            <a:ahLst/>
            <a:cxnLst/>
            <a:rect l="l" t="t" r="r" b="b"/>
            <a:pathLst>
              <a:path w="285750">
                <a:moveTo>
                  <a:pt x="0" y="0"/>
                </a:moveTo>
                <a:lnTo>
                  <a:pt x="28544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1" name="object 421"/>
          <p:cNvSpPr/>
          <p:nvPr/>
        </p:nvSpPr>
        <p:spPr>
          <a:xfrm>
            <a:off x="5264001" y="3640920"/>
            <a:ext cx="855344" cy="38100"/>
          </a:xfrm>
          <a:custGeom>
            <a:avLst/>
            <a:gdLst/>
            <a:ahLst/>
            <a:cxnLst/>
            <a:rect l="l" t="t" r="r" b="b"/>
            <a:pathLst>
              <a:path w="855345" h="38100">
                <a:moveTo>
                  <a:pt x="0" y="0"/>
                </a:moveTo>
                <a:lnTo>
                  <a:pt x="855294" y="0"/>
                </a:lnTo>
                <a:lnTo>
                  <a:pt x="855294" y="3760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2" name="object 422"/>
          <p:cNvSpPr/>
          <p:nvPr/>
        </p:nvSpPr>
        <p:spPr>
          <a:xfrm>
            <a:off x="5264007" y="3640920"/>
            <a:ext cx="855344" cy="0"/>
          </a:xfrm>
          <a:custGeom>
            <a:avLst/>
            <a:gdLst/>
            <a:ahLst/>
            <a:cxnLst/>
            <a:rect l="l" t="t" r="r" b="b"/>
            <a:pathLst>
              <a:path w="855345">
                <a:moveTo>
                  <a:pt x="85528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3" name="object 423"/>
          <p:cNvSpPr/>
          <p:nvPr/>
        </p:nvSpPr>
        <p:spPr>
          <a:xfrm>
            <a:off x="4903354" y="3640920"/>
            <a:ext cx="285750" cy="0"/>
          </a:xfrm>
          <a:custGeom>
            <a:avLst/>
            <a:gdLst/>
            <a:ahLst/>
            <a:cxnLst/>
            <a:rect l="l" t="t" r="r" b="b"/>
            <a:pathLst>
              <a:path w="285750">
                <a:moveTo>
                  <a:pt x="285445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4" name="object 424"/>
          <p:cNvSpPr/>
          <p:nvPr/>
        </p:nvSpPr>
        <p:spPr>
          <a:xfrm>
            <a:off x="4903349" y="3603318"/>
            <a:ext cx="285750" cy="0"/>
          </a:xfrm>
          <a:custGeom>
            <a:avLst/>
            <a:gdLst/>
            <a:ahLst/>
            <a:cxnLst/>
            <a:rect l="l" t="t" r="r" b="b"/>
            <a:pathLst>
              <a:path w="285750">
                <a:moveTo>
                  <a:pt x="0" y="0"/>
                </a:moveTo>
                <a:lnTo>
                  <a:pt x="28544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5" name="object 425"/>
          <p:cNvSpPr/>
          <p:nvPr/>
        </p:nvSpPr>
        <p:spPr>
          <a:xfrm>
            <a:off x="5264000" y="3603318"/>
            <a:ext cx="855344" cy="38100"/>
          </a:xfrm>
          <a:custGeom>
            <a:avLst/>
            <a:gdLst/>
            <a:ahLst/>
            <a:cxnLst/>
            <a:rect l="l" t="t" r="r" b="b"/>
            <a:pathLst>
              <a:path w="855345" h="38100">
                <a:moveTo>
                  <a:pt x="0" y="0"/>
                </a:moveTo>
                <a:lnTo>
                  <a:pt x="855294" y="0"/>
                </a:lnTo>
                <a:lnTo>
                  <a:pt x="855294" y="3760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6" name="object 426"/>
          <p:cNvSpPr/>
          <p:nvPr/>
        </p:nvSpPr>
        <p:spPr>
          <a:xfrm>
            <a:off x="5263993" y="3603318"/>
            <a:ext cx="855344" cy="0"/>
          </a:xfrm>
          <a:custGeom>
            <a:avLst/>
            <a:gdLst/>
            <a:ahLst/>
            <a:cxnLst/>
            <a:rect l="l" t="t" r="r" b="b"/>
            <a:pathLst>
              <a:path w="855345">
                <a:moveTo>
                  <a:pt x="855294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7" name="object 427"/>
          <p:cNvSpPr/>
          <p:nvPr/>
        </p:nvSpPr>
        <p:spPr>
          <a:xfrm>
            <a:off x="4903353" y="3603318"/>
            <a:ext cx="285750" cy="0"/>
          </a:xfrm>
          <a:custGeom>
            <a:avLst/>
            <a:gdLst/>
            <a:ahLst/>
            <a:cxnLst/>
            <a:rect l="l" t="t" r="r" b="b"/>
            <a:pathLst>
              <a:path w="285750">
                <a:moveTo>
                  <a:pt x="285445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8" name="object 428"/>
          <p:cNvSpPr/>
          <p:nvPr/>
        </p:nvSpPr>
        <p:spPr>
          <a:xfrm>
            <a:off x="4903349" y="3565718"/>
            <a:ext cx="285750" cy="0"/>
          </a:xfrm>
          <a:custGeom>
            <a:avLst/>
            <a:gdLst/>
            <a:ahLst/>
            <a:cxnLst/>
            <a:rect l="l" t="t" r="r" b="b"/>
            <a:pathLst>
              <a:path w="285750">
                <a:moveTo>
                  <a:pt x="0" y="0"/>
                </a:moveTo>
                <a:lnTo>
                  <a:pt x="28544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9" name="object 429"/>
          <p:cNvSpPr/>
          <p:nvPr/>
        </p:nvSpPr>
        <p:spPr>
          <a:xfrm>
            <a:off x="5264000" y="3565718"/>
            <a:ext cx="855344" cy="38100"/>
          </a:xfrm>
          <a:custGeom>
            <a:avLst/>
            <a:gdLst/>
            <a:ahLst/>
            <a:cxnLst/>
            <a:rect l="l" t="t" r="r" b="b"/>
            <a:pathLst>
              <a:path w="855345" h="38100">
                <a:moveTo>
                  <a:pt x="0" y="0"/>
                </a:moveTo>
                <a:lnTo>
                  <a:pt x="855294" y="0"/>
                </a:lnTo>
                <a:lnTo>
                  <a:pt x="855294" y="3760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0" name="object 430"/>
          <p:cNvSpPr/>
          <p:nvPr/>
        </p:nvSpPr>
        <p:spPr>
          <a:xfrm>
            <a:off x="2322131" y="5654421"/>
            <a:ext cx="40005" cy="22860"/>
          </a:xfrm>
          <a:custGeom>
            <a:avLst/>
            <a:gdLst/>
            <a:ahLst/>
            <a:cxnLst/>
            <a:rect l="l" t="t" r="r" b="b"/>
            <a:pathLst>
              <a:path w="40005" h="22860">
                <a:moveTo>
                  <a:pt x="18008" y="21717"/>
                </a:moveTo>
                <a:lnTo>
                  <a:pt x="15887" y="22237"/>
                </a:lnTo>
                <a:lnTo>
                  <a:pt x="0" y="22237"/>
                </a:lnTo>
                <a:lnTo>
                  <a:pt x="33896" y="22771"/>
                </a:lnTo>
                <a:lnTo>
                  <a:pt x="34124" y="22517"/>
                </a:lnTo>
                <a:lnTo>
                  <a:pt x="23622" y="22517"/>
                </a:lnTo>
                <a:lnTo>
                  <a:pt x="18008" y="21717"/>
                </a:lnTo>
                <a:close/>
              </a:path>
              <a:path w="40005" h="22860">
                <a:moveTo>
                  <a:pt x="34950" y="0"/>
                </a:moveTo>
                <a:lnTo>
                  <a:pt x="15354" y="533"/>
                </a:lnTo>
                <a:lnTo>
                  <a:pt x="18529" y="533"/>
                </a:lnTo>
                <a:lnTo>
                  <a:pt x="25298" y="977"/>
                </a:lnTo>
                <a:lnTo>
                  <a:pt x="28143" y="2362"/>
                </a:lnTo>
                <a:lnTo>
                  <a:pt x="29654" y="9537"/>
                </a:lnTo>
                <a:lnTo>
                  <a:pt x="29654" y="12179"/>
                </a:lnTo>
                <a:lnTo>
                  <a:pt x="30035" y="18211"/>
                </a:lnTo>
                <a:lnTo>
                  <a:pt x="23622" y="22517"/>
                </a:lnTo>
                <a:lnTo>
                  <a:pt x="34124" y="22517"/>
                </a:lnTo>
                <a:lnTo>
                  <a:pt x="38468" y="17678"/>
                </a:lnTo>
                <a:lnTo>
                  <a:pt x="39687" y="8610"/>
                </a:lnTo>
                <a:lnTo>
                  <a:pt x="36004" y="2654"/>
                </a:lnTo>
                <a:lnTo>
                  <a:pt x="35483" y="1587"/>
                </a:lnTo>
                <a:lnTo>
                  <a:pt x="349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1" name="object 431"/>
          <p:cNvSpPr/>
          <p:nvPr/>
        </p:nvSpPr>
        <p:spPr>
          <a:xfrm>
            <a:off x="2314186" y="5648066"/>
            <a:ext cx="43180" cy="60325"/>
          </a:xfrm>
          <a:custGeom>
            <a:avLst/>
            <a:gdLst/>
            <a:ahLst/>
            <a:cxnLst/>
            <a:rect l="l" t="t" r="r" b="b"/>
            <a:pathLst>
              <a:path w="43180" h="60325">
                <a:moveTo>
                  <a:pt x="30187" y="0"/>
                </a:moveTo>
                <a:lnTo>
                  <a:pt x="0" y="0"/>
                </a:lnTo>
                <a:lnTo>
                  <a:pt x="0" y="59842"/>
                </a:lnTo>
                <a:lnTo>
                  <a:pt x="7937" y="59842"/>
                </a:lnTo>
                <a:lnTo>
                  <a:pt x="7937" y="35483"/>
                </a:lnTo>
                <a:lnTo>
                  <a:pt x="23304" y="35483"/>
                </a:lnTo>
                <a:lnTo>
                  <a:pt x="30111" y="35179"/>
                </a:lnTo>
                <a:lnTo>
                  <a:pt x="36042" y="34975"/>
                </a:lnTo>
                <a:lnTo>
                  <a:pt x="41313" y="30187"/>
                </a:lnTo>
                <a:lnTo>
                  <a:pt x="41833" y="29133"/>
                </a:lnTo>
                <a:lnTo>
                  <a:pt x="7937" y="28600"/>
                </a:lnTo>
                <a:lnTo>
                  <a:pt x="7937" y="6883"/>
                </a:lnTo>
                <a:lnTo>
                  <a:pt x="23304" y="6883"/>
                </a:lnTo>
                <a:lnTo>
                  <a:pt x="42900" y="6350"/>
                </a:lnTo>
                <a:lnTo>
                  <a:pt x="40779" y="4241"/>
                </a:lnTo>
                <a:lnTo>
                  <a:pt x="39192" y="3175"/>
                </a:lnTo>
                <a:lnTo>
                  <a:pt x="38125" y="2654"/>
                </a:lnTo>
                <a:lnTo>
                  <a:pt x="37071" y="1587"/>
                </a:lnTo>
                <a:lnTo>
                  <a:pt x="33896" y="533"/>
                </a:lnTo>
                <a:lnTo>
                  <a:pt x="31242" y="533"/>
                </a:lnTo>
                <a:lnTo>
                  <a:pt x="3018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2" name="object 432"/>
          <p:cNvSpPr/>
          <p:nvPr/>
        </p:nvSpPr>
        <p:spPr>
          <a:xfrm>
            <a:off x="2375617" y="5648066"/>
            <a:ext cx="42545" cy="60960"/>
          </a:xfrm>
          <a:custGeom>
            <a:avLst/>
            <a:gdLst/>
            <a:ahLst/>
            <a:cxnLst/>
            <a:rect l="l" t="t" r="r" b="b"/>
            <a:pathLst>
              <a:path w="42544" h="60960">
                <a:moveTo>
                  <a:pt x="18008" y="53492"/>
                </a:moveTo>
                <a:lnTo>
                  <a:pt x="0" y="54013"/>
                </a:lnTo>
                <a:lnTo>
                  <a:pt x="2120" y="56134"/>
                </a:lnTo>
                <a:lnTo>
                  <a:pt x="7640" y="59081"/>
                </a:lnTo>
                <a:lnTo>
                  <a:pt x="14114" y="60655"/>
                </a:lnTo>
                <a:lnTo>
                  <a:pt x="20814" y="60895"/>
                </a:lnTo>
                <a:lnTo>
                  <a:pt x="27012" y="59842"/>
                </a:lnTo>
                <a:lnTo>
                  <a:pt x="30187" y="58788"/>
                </a:lnTo>
                <a:lnTo>
                  <a:pt x="38684" y="55816"/>
                </a:lnTo>
                <a:lnTo>
                  <a:pt x="39517" y="53568"/>
                </a:lnTo>
                <a:lnTo>
                  <a:pt x="22428" y="53568"/>
                </a:lnTo>
                <a:lnTo>
                  <a:pt x="18008" y="53492"/>
                </a:lnTo>
                <a:close/>
              </a:path>
              <a:path w="42544" h="60960">
                <a:moveTo>
                  <a:pt x="42367" y="0"/>
                </a:moveTo>
                <a:lnTo>
                  <a:pt x="34429" y="0"/>
                </a:lnTo>
                <a:lnTo>
                  <a:pt x="34429" y="34429"/>
                </a:lnTo>
                <a:lnTo>
                  <a:pt x="33578" y="41122"/>
                </a:lnTo>
                <a:lnTo>
                  <a:pt x="34569" y="42532"/>
                </a:lnTo>
                <a:lnTo>
                  <a:pt x="31242" y="48717"/>
                </a:lnTo>
                <a:lnTo>
                  <a:pt x="30721" y="49784"/>
                </a:lnTo>
                <a:lnTo>
                  <a:pt x="30187" y="49784"/>
                </a:lnTo>
                <a:lnTo>
                  <a:pt x="27178" y="53378"/>
                </a:lnTo>
                <a:lnTo>
                  <a:pt x="22428" y="53568"/>
                </a:lnTo>
                <a:lnTo>
                  <a:pt x="39517" y="53568"/>
                </a:lnTo>
                <a:lnTo>
                  <a:pt x="41960" y="46977"/>
                </a:lnTo>
                <a:lnTo>
                  <a:pt x="41833" y="38658"/>
                </a:lnTo>
                <a:lnTo>
                  <a:pt x="42367" y="36537"/>
                </a:lnTo>
                <a:lnTo>
                  <a:pt x="423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3" name="object 433"/>
          <p:cNvSpPr/>
          <p:nvPr/>
        </p:nvSpPr>
        <p:spPr>
          <a:xfrm>
            <a:off x="2370327" y="5648066"/>
            <a:ext cx="23495" cy="54610"/>
          </a:xfrm>
          <a:custGeom>
            <a:avLst/>
            <a:gdLst/>
            <a:ahLst/>
            <a:cxnLst/>
            <a:rect l="l" t="t" r="r" b="b"/>
            <a:pathLst>
              <a:path w="23494" h="54610">
                <a:moveTo>
                  <a:pt x="22525" y="53514"/>
                </a:moveTo>
                <a:lnTo>
                  <a:pt x="12274" y="53811"/>
                </a:lnTo>
                <a:lnTo>
                  <a:pt x="12636" y="54406"/>
                </a:lnTo>
                <a:lnTo>
                  <a:pt x="22525" y="53514"/>
                </a:lnTo>
                <a:close/>
              </a:path>
              <a:path w="23494" h="54610">
                <a:moveTo>
                  <a:pt x="7937" y="0"/>
                </a:moveTo>
                <a:lnTo>
                  <a:pt x="0" y="0"/>
                </a:lnTo>
                <a:lnTo>
                  <a:pt x="0" y="34429"/>
                </a:lnTo>
                <a:lnTo>
                  <a:pt x="952" y="40474"/>
                </a:lnTo>
                <a:lnTo>
                  <a:pt x="63" y="47383"/>
                </a:lnTo>
                <a:lnTo>
                  <a:pt x="4229" y="52425"/>
                </a:lnTo>
                <a:lnTo>
                  <a:pt x="5295" y="54013"/>
                </a:lnTo>
                <a:lnTo>
                  <a:pt x="12274" y="53811"/>
                </a:lnTo>
                <a:lnTo>
                  <a:pt x="7378" y="45745"/>
                </a:lnTo>
                <a:lnTo>
                  <a:pt x="8470" y="36537"/>
                </a:lnTo>
                <a:lnTo>
                  <a:pt x="7937" y="34429"/>
                </a:lnTo>
                <a:lnTo>
                  <a:pt x="7937" y="0"/>
                </a:lnTo>
                <a:close/>
              </a:path>
              <a:path w="23494" h="54610">
                <a:moveTo>
                  <a:pt x="23291" y="53492"/>
                </a:moveTo>
                <a:lnTo>
                  <a:pt x="22771" y="53492"/>
                </a:lnTo>
                <a:lnTo>
                  <a:pt x="22525" y="53514"/>
                </a:lnTo>
                <a:lnTo>
                  <a:pt x="23291" y="534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4" name="object 434"/>
          <p:cNvSpPr/>
          <p:nvPr/>
        </p:nvSpPr>
        <p:spPr>
          <a:xfrm>
            <a:off x="2438643" y="5679523"/>
            <a:ext cx="38735" cy="22225"/>
          </a:xfrm>
          <a:custGeom>
            <a:avLst/>
            <a:gdLst/>
            <a:ahLst/>
            <a:cxnLst/>
            <a:rect l="l" t="t" r="r" b="b"/>
            <a:pathLst>
              <a:path w="38735" h="22225">
                <a:moveTo>
                  <a:pt x="32829" y="317"/>
                </a:moveTo>
                <a:lnTo>
                  <a:pt x="22556" y="604"/>
                </a:lnTo>
                <a:lnTo>
                  <a:pt x="28879" y="3771"/>
                </a:lnTo>
                <a:lnTo>
                  <a:pt x="28587" y="9321"/>
                </a:lnTo>
                <a:lnTo>
                  <a:pt x="29121" y="10909"/>
                </a:lnTo>
                <a:lnTo>
                  <a:pt x="29121" y="11442"/>
                </a:lnTo>
                <a:lnTo>
                  <a:pt x="27838" y="19430"/>
                </a:lnTo>
                <a:lnTo>
                  <a:pt x="16941" y="21501"/>
                </a:lnTo>
                <a:lnTo>
                  <a:pt x="0" y="21501"/>
                </a:lnTo>
                <a:lnTo>
                  <a:pt x="33362" y="22034"/>
                </a:lnTo>
                <a:lnTo>
                  <a:pt x="34417" y="20446"/>
                </a:lnTo>
                <a:lnTo>
                  <a:pt x="37414" y="17017"/>
                </a:lnTo>
                <a:lnTo>
                  <a:pt x="38569" y="6667"/>
                </a:lnTo>
                <a:lnTo>
                  <a:pt x="34950" y="3492"/>
                </a:lnTo>
                <a:lnTo>
                  <a:pt x="34417" y="1904"/>
                </a:lnTo>
                <a:lnTo>
                  <a:pt x="33883" y="1904"/>
                </a:lnTo>
                <a:lnTo>
                  <a:pt x="32829" y="317"/>
                </a:lnTo>
                <a:close/>
              </a:path>
              <a:path w="38735" h="22225">
                <a:moveTo>
                  <a:pt x="16920" y="762"/>
                </a:moveTo>
                <a:lnTo>
                  <a:pt x="13766" y="850"/>
                </a:lnTo>
                <a:lnTo>
                  <a:pt x="16408" y="850"/>
                </a:lnTo>
                <a:lnTo>
                  <a:pt x="16920" y="762"/>
                </a:lnTo>
                <a:close/>
              </a:path>
              <a:path w="38735" h="22225">
                <a:moveTo>
                  <a:pt x="21348" y="0"/>
                </a:moveTo>
                <a:lnTo>
                  <a:pt x="16920" y="762"/>
                </a:lnTo>
                <a:lnTo>
                  <a:pt x="22556" y="604"/>
                </a:lnTo>
                <a:lnTo>
                  <a:pt x="213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5" name="object 435"/>
          <p:cNvSpPr/>
          <p:nvPr/>
        </p:nvSpPr>
        <p:spPr>
          <a:xfrm>
            <a:off x="2438638" y="5654950"/>
            <a:ext cx="36195" cy="19685"/>
          </a:xfrm>
          <a:custGeom>
            <a:avLst/>
            <a:gdLst/>
            <a:ahLst/>
            <a:cxnLst/>
            <a:rect l="l" t="t" r="r" b="b"/>
            <a:pathLst>
              <a:path w="36194" h="19685">
                <a:moveTo>
                  <a:pt x="31775" y="0"/>
                </a:moveTo>
                <a:lnTo>
                  <a:pt x="12712" y="0"/>
                </a:lnTo>
                <a:lnTo>
                  <a:pt x="23285" y="2276"/>
                </a:lnTo>
                <a:lnTo>
                  <a:pt x="26676" y="9180"/>
                </a:lnTo>
                <a:lnTo>
                  <a:pt x="23085" y="15996"/>
                </a:lnTo>
                <a:lnTo>
                  <a:pt x="12712" y="18008"/>
                </a:lnTo>
                <a:lnTo>
                  <a:pt x="0" y="18008"/>
                </a:lnTo>
                <a:lnTo>
                  <a:pt x="29133" y="19062"/>
                </a:lnTo>
                <a:lnTo>
                  <a:pt x="34505" y="14478"/>
                </a:lnTo>
                <a:lnTo>
                  <a:pt x="35890" y="7975"/>
                </a:lnTo>
                <a:lnTo>
                  <a:pt x="32829" y="1587"/>
                </a:lnTo>
                <a:lnTo>
                  <a:pt x="31775" y="533"/>
                </a:lnTo>
                <a:lnTo>
                  <a:pt x="317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6" name="object 436"/>
          <p:cNvSpPr/>
          <p:nvPr/>
        </p:nvSpPr>
        <p:spPr>
          <a:xfrm>
            <a:off x="2430700" y="5648066"/>
            <a:ext cx="41910" cy="60325"/>
          </a:xfrm>
          <a:custGeom>
            <a:avLst/>
            <a:gdLst/>
            <a:ahLst/>
            <a:cxnLst/>
            <a:rect l="l" t="t" r="r" b="b"/>
            <a:pathLst>
              <a:path w="41910" h="60325">
                <a:moveTo>
                  <a:pt x="25946" y="0"/>
                </a:moveTo>
                <a:lnTo>
                  <a:pt x="0" y="0"/>
                </a:lnTo>
                <a:lnTo>
                  <a:pt x="0" y="59842"/>
                </a:lnTo>
                <a:lnTo>
                  <a:pt x="22771" y="59842"/>
                </a:lnTo>
                <a:lnTo>
                  <a:pt x="28867" y="59918"/>
                </a:lnTo>
                <a:lnTo>
                  <a:pt x="35801" y="59296"/>
                </a:lnTo>
                <a:lnTo>
                  <a:pt x="40246" y="54546"/>
                </a:lnTo>
                <a:lnTo>
                  <a:pt x="41300" y="53492"/>
                </a:lnTo>
                <a:lnTo>
                  <a:pt x="7937" y="52959"/>
                </a:lnTo>
                <a:lnTo>
                  <a:pt x="7937" y="32308"/>
                </a:lnTo>
                <a:lnTo>
                  <a:pt x="21704" y="32308"/>
                </a:lnTo>
                <a:lnTo>
                  <a:pt x="40779" y="31775"/>
                </a:lnTo>
                <a:lnTo>
                  <a:pt x="39712" y="30721"/>
                </a:lnTo>
                <a:lnTo>
                  <a:pt x="38658" y="30187"/>
                </a:lnTo>
                <a:lnTo>
                  <a:pt x="37071" y="29133"/>
                </a:lnTo>
                <a:lnTo>
                  <a:pt x="33883" y="28067"/>
                </a:lnTo>
                <a:lnTo>
                  <a:pt x="37071" y="25946"/>
                </a:lnTo>
                <a:lnTo>
                  <a:pt x="7937" y="24892"/>
                </a:lnTo>
                <a:lnTo>
                  <a:pt x="7937" y="6883"/>
                </a:lnTo>
                <a:lnTo>
                  <a:pt x="39712" y="6883"/>
                </a:lnTo>
                <a:lnTo>
                  <a:pt x="38658" y="5295"/>
                </a:lnTo>
                <a:lnTo>
                  <a:pt x="34899" y="1524"/>
                </a:lnTo>
                <a:lnTo>
                  <a:pt x="31216" y="76"/>
                </a:lnTo>
                <a:lnTo>
                  <a:pt x="2594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7" name="object 437"/>
          <p:cNvSpPr/>
          <p:nvPr/>
        </p:nvSpPr>
        <p:spPr>
          <a:xfrm>
            <a:off x="2486308" y="5648066"/>
            <a:ext cx="37465" cy="60325"/>
          </a:xfrm>
          <a:custGeom>
            <a:avLst/>
            <a:gdLst/>
            <a:ahLst/>
            <a:cxnLst/>
            <a:rect l="l" t="t" r="r" b="b"/>
            <a:pathLst>
              <a:path w="37464" h="60325">
                <a:moveTo>
                  <a:pt x="7937" y="0"/>
                </a:moveTo>
                <a:lnTo>
                  <a:pt x="0" y="0"/>
                </a:lnTo>
                <a:lnTo>
                  <a:pt x="0" y="59842"/>
                </a:lnTo>
                <a:lnTo>
                  <a:pt x="37071" y="59842"/>
                </a:lnTo>
                <a:lnTo>
                  <a:pt x="37071" y="52959"/>
                </a:lnTo>
                <a:lnTo>
                  <a:pt x="7937" y="52959"/>
                </a:lnTo>
                <a:lnTo>
                  <a:pt x="79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8" name="object 438"/>
          <p:cNvSpPr/>
          <p:nvPr/>
        </p:nvSpPr>
        <p:spPr>
          <a:xfrm>
            <a:off x="2535034" y="5648071"/>
            <a:ext cx="8255" cy="60325"/>
          </a:xfrm>
          <a:custGeom>
            <a:avLst/>
            <a:gdLst/>
            <a:ahLst/>
            <a:cxnLst/>
            <a:rect l="l" t="t" r="r" b="b"/>
            <a:pathLst>
              <a:path w="8255" h="60325">
                <a:moveTo>
                  <a:pt x="7937" y="0"/>
                </a:moveTo>
                <a:lnTo>
                  <a:pt x="0" y="0"/>
                </a:lnTo>
                <a:lnTo>
                  <a:pt x="0" y="59842"/>
                </a:lnTo>
                <a:lnTo>
                  <a:pt x="7937" y="59842"/>
                </a:lnTo>
                <a:lnTo>
                  <a:pt x="79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9" name="object 439"/>
          <p:cNvSpPr/>
          <p:nvPr/>
        </p:nvSpPr>
        <p:spPr>
          <a:xfrm>
            <a:off x="2564683" y="5686726"/>
            <a:ext cx="43180" cy="22225"/>
          </a:xfrm>
          <a:custGeom>
            <a:avLst/>
            <a:gdLst/>
            <a:ahLst/>
            <a:cxnLst/>
            <a:rect l="l" t="t" r="r" b="b"/>
            <a:pathLst>
              <a:path w="43180" h="22225">
                <a:moveTo>
                  <a:pt x="17475" y="15354"/>
                </a:moveTo>
                <a:lnTo>
                  <a:pt x="0" y="16421"/>
                </a:lnTo>
                <a:lnTo>
                  <a:pt x="1054" y="17475"/>
                </a:lnTo>
                <a:lnTo>
                  <a:pt x="13118" y="21957"/>
                </a:lnTo>
                <a:lnTo>
                  <a:pt x="25687" y="21174"/>
                </a:lnTo>
                <a:lnTo>
                  <a:pt x="34674" y="16014"/>
                </a:lnTo>
                <a:lnTo>
                  <a:pt x="25412" y="16014"/>
                </a:lnTo>
                <a:lnTo>
                  <a:pt x="17475" y="15354"/>
                </a:lnTo>
                <a:close/>
              </a:path>
              <a:path w="43180" h="22225">
                <a:moveTo>
                  <a:pt x="34950" y="0"/>
                </a:moveTo>
                <a:lnTo>
                  <a:pt x="34417" y="2120"/>
                </a:lnTo>
                <a:lnTo>
                  <a:pt x="32842" y="9715"/>
                </a:lnTo>
                <a:lnTo>
                  <a:pt x="25412" y="16014"/>
                </a:lnTo>
                <a:lnTo>
                  <a:pt x="34674" y="16014"/>
                </a:lnTo>
                <a:lnTo>
                  <a:pt x="36267" y="15099"/>
                </a:lnTo>
                <a:lnTo>
                  <a:pt x="42367" y="3708"/>
                </a:lnTo>
                <a:lnTo>
                  <a:pt x="42887" y="2120"/>
                </a:lnTo>
                <a:lnTo>
                  <a:pt x="349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0" name="object 440"/>
          <p:cNvSpPr/>
          <p:nvPr/>
        </p:nvSpPr>
        <p:spPr>
          <a:xfrm>
            <a:off x="2582684" y="5653221"/>
            <a:ext cx="24130" cy="13335"/>
          </a:xfrm>
          <a:custGeom>
            <a:avLst/>
            <a:gdLst/>
            <a:ahLst/>
            <a:cxnLst/>
            <a:rect l="l" t="t" r="r" b="b"/>
            <a:pathLst>
              <a:path w="24130" h="13335">
                <a:moveTo>
                  <a:pt x="18008" y="139"/>
                </a:moveTo>
                <a:lnTo>
                  <a:pt x="8310" y="426"/>
                </a:lnTo>
                <a:lnTo>
                  <a:pt x="13474" y="5067"/>
                </a:lnTo>
                <a:lnTo>
                  <a:pt x="15367" y="11264"/>
                </a:lnTo>
                <a:lnTo>
                  <a:pt x="15887" y="12852"/>
                </a:lnTo>
                <a:lnTo>
                  <a:pt x="23837" y="11264"/>
                </a:lnTo>
                <a:lnTo>
                  <a:pt x="23837" y="10198"/>
                </a:lnTo>
                <a:lnTo>
                  <a:pt x="22910" y="7594"/>
                </a:lnTo>
                <a:lnTo>
                  <a:pt x="21424" y="5245"/>
                </a:lnTo>
                <a:lnTo>
                  <a:pt x="20129" y="2781"/>
                </a:lnTo>
                <a:lnTo>
                  <a:pt x="19062" y="1193"/>
                </a:lnTo>
                <a:lnTo>
                  <a:pt x="18008" y="139"/>
                </a:lnTo>
                <a:close/>
              </a:path>
              <a:path w="24130" h="13335">
                <a:moveTo>
                  <a:pt x="1519" y="628"/>
                </a:moveTo>
                <a:lnTo>
                  <a:pt x="0" y="673"/>
                </a:lnTo>
                <a:lnTo>
                  <a:pt x="1066" y="673"/>
                </a:lnTo>
                <a:lnTo>
                  <a:pt x="1519" y="628"/>
                </a:lnTo>
                <a:close/>
              </a:path>
              <a:path w="24130" h="13335">
                <a:moveTo>
                  <a:pt x="7835" y="0"/>
                </a:moveTo>
                <a:lnTo>
                  <a:pt x="1519" y="628"/>
                </a:lnTo>
                <a:lnTo>
                  <a:pt x="8310" y="426"/>
                </a:lnTo>
                <a:lnTo>
                  <a:pt x="783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1" name="object 441"/>
          <p:cNvSpPr/>
          <p:nvPr/>
        </p:nvSpPr>
        <p:spPr>
          <a:xfrm>
            <a:off x="2554738" y="5646575"/>
            <a:ext cx="46355" cy="57150"/>
          </a:xfrm>
          <a:custGeom>
            <a:avLst/>
            <a:gdLst/>
            <a:ahLst/>
            <a:cxnLst/>
            <a:rect l="l" t="t" r="r" b="b"/>
            <a:pathLst>
              <a:path w="46355" h="57150">
                <a:moveTo>
                  <a:pt x="21459" y="0"/>
                </a:moveTo>
                <a:lnTo>
                  <a:pt x="19630" y="1625"/>
                </a:lnTo>
                <a:lnTo>
                  <a:pt x="13648" y="3606"/>
                </a:lnTo>
                <a:lnTo>
                  <a:pt x="13648" y="4140"/>
                </a:lnTo>
                <a:lnTo>
                  <a:pt x="12061" y="4673"/>
                </a:lnTo>
                <a:lnTo>
                  <a:pt x="8480" y="7785"/>
                </a:lnTo>
                <a:lnTo>
                  <a:pt x="6689" y="8762"/>
                </a:lnTo>
                <a:lnTo>
                  <a:pt x="4123" y="13144"/>
                </a:lnTo>
                <a:lnTo>
                  <a:pt x="3590" y="14731"/>
                </a:lnTo>
                <a:lnTo>
                  <a:pt x="3057" y="14731"/>
                </a:lnTo>
                <a:lnTo>
                  <a:pt x="2523" y="16319"/>
                </a:lnTo>
                <a:lnTo>
                  <a:pt x="0" y="26345"/>
                </a:lnTo>
                <a:lnTo>
                  <a:pt x="355" y="37714"/>
                </a:lnTo>
                <a:lnTo>
                  <a:pt x="3648" y="48446"/>
                </a:lnTo>
                <a:lnTo>
                  <a:pt x="9940" y="56565"/>
                </a:lnTo>
                <a:lnTo>
                  <a:pt x="27415" y="55511"/>
                </a:lnTo>
                <a:lnTo>
                  <a:pt x="26361" y="55511"/>
                </a:lnTo>
                <a:lnTo>
                  <a:pt x="12218" y="47732"/>
                </a:lnTo>
                <a:lnTo>
                  <a:pt x="7848" y="30532"/>
                </a:lnTo>
                <a:lnTo>
                  <a:pt x="13131" y="13772"/>
                </a:lnTo>
                <a:lnTo>
                  <a:pt x="27949" y="7315"/>
                </a:lnTo>
                <a:lnTo>
                  <a:pt x="45957" y="6781"/>
                </a:lnTo>
                <a:lnTo>
                  <a:pt x="44370" y="5727"/>
                </a:lnTo>
                <a:lnTo>
                  <a:pt x="40344" y="2209"/>
                </a:lnTo>
                <a:lnTo>
                  <a:pt x="36610" y="1409"/>
                </a:lnTo>
                <a:lnTo>
                  <a:pt x="31657" y="431"/>
                </a:lnTo>
                <a:lnTo>
                  <a:pt x="26361" y="431"/>
                </a:lnTo>
                <a:lnTo>
                  <a:pt x="214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2" name="object 442"/>
          <p:cNvSpPr/>
          <p:nvPr/>
        </p:nvSpPr>
        <p:spPr>
          <a:xfrm>
            <a:off x="2614848" y="5652832"/>
            <a:ext cx="48260" cy="57150"/>
          </a:xfrm>
          <a:custGeom>
            <a:avLst/>
            <a:gdLst/>
            <a:ahLst/>
            <a:cxnLst/>
            <a:rect l="l" t="t" r="r" b="b"/>
            <a:pathLst>
              <a:path w="48260" h="57150">
                <a:moveTo>
                  <a:pt x="10205" y="0"/>
                </a:moveTo>
                <a:lnTo>
                  <a:pt x="9151" y="1054"/>
                </a:lnTo>
                <a:lnTo>
                  <a:pt x="8085" y="2654"/>
                </a:lnTo>
                <a:lnTo>
                  <a:pt x="5443" y="5295"/>
                </a:lnTo>
                <a:lnTo>
                  <a:pt x="4910" y="6350"/>
                </a:lnTo>
                <a:lnTo>
                  <a:pt x="3855" y="7950"/>
                </a:lnTo>
                <a:lnTo>
                  <a:pt x="3322" y="9004"/>
                </a:lnTo>
                <a:lnTo>
                  <a:pt x="668" y="16941"/>
                </a:lnTo>
                <a:lnTo>
                  <a:pt x="668" y="18542"/>
                </a:lnTo>
                <a:lnTo>
                  <a:pt x="147" y="20129"/>
                </a:lnTo>
                <a:lnTo>
                  <a:pt x="0" y="30912"/>
                </a:lnTo>
                <a:lnTo>
                  <a:pt x="3322" y="40779"/>
                </a:lnTo>
                <a:lnTo>
                  <a:pt x="3322" y="41313"/>
                </a:lnTo>
                <a:lnTo>
                  <a:pt x="4376" y="42900"/>
                </a:lnTo>
                <a:lnTo>
                  <a:pt x="5443" y="43954"/>
                </a:lnTo>
                <a:lnTo>
                  <a:pt x="5964" y="45542"/>
                </a:lnTo>
                <a:lnTo>
                  <a:pt x="10091" y="50190"/>
                </a:lnTo>
                <a:lnTo>
                  <a:pt x="15743" y="54051"/>
                </a:lnTo>
                <a:lnTo>
                  <a:pt x="21851" y="55613"/>
                </a:lnTo>
                <a:lnTo>
                  <a:pt x="23439" y="55613"/>
                </a:lnTo>
                <a:lnTo>
                  <a:pt x="25039" y="56134"/>
                </a:lnTo>
                <a:lnTo>
                  <a:pt x="30246" y="56527"/>
                </a:lnTo>
                <a:lnTo>
                  <a:pt x="39669" y="55562"/>
                </a:lnTo>
                <a:lnTo>
                  <a:pt x="43568" y="51904"/>
                </a:lnTo>
                <a:lnTo>
                  <a:pt x="45156" y="51371"/>
                </a:lnTo>
                <a:lnTo>
                  <a:pt x="46223" y="50317"/>
                </a:lnTo>
                <a:lnTo>
                  <a:pt x="47810" y="49250"/>
                </a:lnTo>
                <a:lnTo>
                  <a:pt x="26627" y="49250"/>
                </a:lnTo>
                <a:lnTo>
                  <a:pt x="18909" y="46951"/>
                </a:lnTo>
                <a:lnTo>
                  <a:pt x="13312" y="42335"/>
                </a:lnTo>
                <a:lnTo>
                  <a:pt x="9737" y="35881"/>
                </a:lnTo>
                <a:lnTo>
                  <a:pt x="8085" y="28067"/>
                </a:lnTo>
                <a:lnTo>
                  <a:pt x="8085" y="22237"/>
                </a:lnTo>
                <a:lnTo>
                  <a:pt x="8618" y="20650"/>
                </a:lnTo>
                <a:lnTo>
                  <a:pt x="8618" y="18542"/>
                </a:lnTo>
                <a:lnTo>
                  <a:pt x="9151" y="16941"/>
                </a:lnTo>
                <a:lnTo>
                  <a:pt x="9151" y="15354"/>
                </a:lnTo>
                <a:lnTo>
                  <a:pt x="10205" y="12179"/>
                </a:lnTo>
                <a:lnTo>
                  <a:pt x="11260" y="11125"/>
                </a:lnTo>
                <a:lnTo>
                  <a:pt x="11793" y="9537"/>
                </a:lnTo>
                <a:lnTo>
                  <a:pt x="12326" y="8470"/>
                </a:lnTo>
                <a:lnTo>
                  <a:pt x="14968" y="5829"/>
                </a:lnTo>
                <a:lnTo>
                  <a:pt x="16555" y="4762"/>
                </a:lnTo>
                <a:lnTo>
                  <a:pt x="17622" y="3708"/>
                </a:lnTo>
                <a:lnTo>
                  <a:pt x="19210" y="3175"/>
                </a:lnTo>
                <a:lnTo>
                  <a:pt x="20797" y="2120"/>
                </a:lnTo>
                <a:lnTo>
                  <a:pt x="22385" y="1587"/>
                </a:lnTo>
                <a:lnTo>
                  <a:pt x="23972" y="1587"/>
                </a:lnTo>
                <a:lnTo>
                  <a:pt x="25560" y="1054"/>
                </a:lnTo>
                <a:lnTo>
                  <a:pt x="28747" y="1054"/>
                </a:lnTo>
                <a:lnTo>
                  <a:pt x="102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3" name="object 443"/>
          <p:cNvSpPr/>
          <p:nvPr/>
        </p:nvSpPr>
        <p:spPr>
          <a:xfrm>
            <a:off x="2625060" y="5647006"/>
            <a:ext cx="46355" cy="55244"/>
          </a:xfrm>
          <a:custGeom>
            <a:avLst/>
            <a:gdLst/>
            <a:ahLst/>
            <a:cxnLst/>
            <a:rect l="l" t="t" r="r" b="b"/>
            <a:pathLst>
              <a:path w="46355" h="55245">
                <a:moveTo>
                  <a:pt x="21704" y="0"/>
                </a:moveTo>
                <a:lnTo>
                  <a:pt x="13233" y="0"/>
                </a:lnTo>
                <a:lnTo>
                  <a:pt x="5295" y="2641"/>
                </a:lnTo>
                <a:lnTo>
                  <a:pt x="4229" y="3175"/>
                </a:lnTo>
                <a:lnTo>
                  <a:pt x="2641" y="4241"/>
                </a:lnTo>
                <a:lnTo>
                  <a:pt x="1587" y="4762"/>
                </a:lnTo>
                <a:lnTo>
                  <a:pt x="0" y="5829"/>
                </a:lnTo>
                <a:lnTo>
                  <a:pt x="18529" y="6883"/>
                </a:lnTo>
                <a:lnTo>
                  <a:pt x="33734" y="13678"/>
                </a:lnTo>
                <a:lnTo>
                  <a:pt x="39158" y="30019"/>
                </a:lnTo>
                <a:lnTo>
                  <a:pt x="34665" y="46841"/>
                </a:lnTo>
                <a:lnTo>
                  <a:pt x="20116" y="55079"/>
                </a:lnTo>
                <a:lnTo>
                  <a:pt x="37592" y="55079"/>
                </a:lnTo>
                <a:lnTo>
                  <a:pt x="46219" y="39788"/>
                </a:lnTo>
                <a:lnTo>
                  <a:pt x="46235" y="22115"/>
                </a:lnTo>
                <a:lnTo>
                  <a:pt x="37958" y="7154"/>
                </a:lnTo>
                <a:lnTo>
                  <a:pt x="217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4" name="object 444"/>
          <p:cNvSpPr/>
          <p:nvPr/>
        </p:nvSpPr>
        <p:spPr>
          <a:xfrm>
            <a:off x="2723029" y="5617349"/>
            <a:ext cx="172645" cy="14828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5" name="object 445"/>
          <p:cNvSpPr/>
          <p:nvPr/>
        </p:nvSpPr>
        <p:spPr>
          <a:xfrm>
            <a:off x="3035489" y="3084850"/>
            <a:ext cx="40005" cy="22860"/>
          </a:xfrm>
          <a:custGeom>
            <a:avLst/>
            <a:gdLst/>
            <a:ahLst/>
            <a:cxnLst/>
            <a:rect l="l" t="t" r="r" b="b"/>
            <a:pathLst>
              <a:path w="40005" h="22860">
                <a:moveTo>
                  <a:pt x="18008" y="21717"/>
                </a:moveTo>
                <a:lnTo>
                  <a:pt x="15887" y="22237"/>
                </a:lnTo>
                <a:lnTo>
                  <a:pt x="0" y="22237"/>
                </a:lnTo>
                <a:lnTo>
                  <a:pt x="33896" y="22771"/>
                </a:lnTo>
                <a:lnTo>
                  <a:pt x="34124" y="22517"/>
                </a:lnTo>
                <a:lnTo>
                  <a:pt x="23622" y="22517"/>
                </a:lnTo>
                <a:lnTo>
                  <a:pt x="18008" y="21717"/>
                </a:lnTo>
                <a:close/>
              </a:path>
              <a:path w="40005" h="22860">
                <a:moveTo>
                  <a:pt x="34950" y="0"/>
                </a:moveTo>
                <a:lnTo>
                  <a:pt x="15354" y="533"/>
                </a:lnTo>
                <a:lnTo>
                  <a:pt x="18529" y="533"/>
                </a:lnTo>
                <a:lnTo>
                  <a:pt x="25298" y="977"/>
                </a:lnTo>
                <a:lnTo>
                  <a:pt x="28143" y="2349"/>
                </a:lnTo>
                <a:lnTo>
                  <a:pt x="29654" y="9537"/>
                </a:lnTo>
                <a:lnTo>
                  <a:pt x="29654" y="12179"/>
                </a:lnTo>
                <a:lnTo>
                  <a:pt x="30035" y="18224"/>
                </a:lnTo>
                <a:lnTo>
                  <a:pt x="23622" y="22517"/>
                </a:lnTo>
                <a:lnTo>
                  <a:pt x="34124" y="22517"/>
                </a:lnTo>
                <a:lnTo>
                  <a:pt x="38468" y="17691"/>
                </a:lnTo>
                <a:lnTo>
                  <a:pt x="39674" y="8610"/>
                </a:lnTo>
                <a:lnTo>
                  <a:pt x="36004" y="2654"/>
                </a:lnTo>
                <a:lnTo>
                  <a:pt x="35483" y="1587"/>
                </a:lnTo>
                <a:lnTo>
                  <a:pt x="349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6" name="object 446"/>
          <p:cNvSpPr/>
          <p:nvPr/>
        </p:nvSpPr>
        <p:spPr>
          <a:xfrm>
            <a:off x="3027544" y="3078495"/>
            <a:ext cx="43180" cy="60325"/>
          </a:xfrm>
          <a:custGeom>
            <a:avLst/>
            <a:gdLst/>
            <a:ahLst/>
            <a:cxnLst/>
            <a:rect l="l" t="t" r="r" b="b"/>
            <a:pathLst>
              <a:path w="43180" h="60325">
                <a:moveTo>
                  <a:pt x="30187" y="0"/>
                </a:moveTo>
                <a:lnTo>
                  <a:pt x="0" y="0"/>
                </a:lnTo>
                <a:lnTo>
                  <a:pt x="0" y="59842"/>
                </a:lnTo>
                <a:lnTo>
                  <a:pt x="7937" y="59842"/>
                </a:lnTo>
                <a:lnTo>
                  <a:pt x="7937" y="35483"/>
                </a:lnTo>
                <a:lnTo>
                  <a:pt x="23304" y="35483"/>
                </a:lnTo>
                <a:lnTo>
                  <a:pt x="30111" y="35179"/>
                </a:lnTo>
                <a:lnTo>
                  <a:pt x="36042" y="34975"/>
                </a:lnTo>
                <a:lnTo>
                  <a:pt x="41300" y="30187"/>
                </a:lnTo>
                <a:lnTo>
                  <a:pt x="41833" y="29133"/>
                </a:lnTo>
                <a:lnTo>
                  <a:pt x="7937" y="28600"/>
                </a:lnTo>
                <a:lnTo>
                  <a:pt x="7937" y="6883"/>
                </a:lnTo>
                <a:lnTo>
                  <a:pt x="23304" y="6883"/>
                </a:lnTo>
                <a:lnTo>
                  <a:pt x="42900" y="6350"/>
                </a:lnTo>
                <a:lnTo>
                  <a:pt x="40779" y="4241"/>
                </a:lnTo>
                <a:lnTo>
                  <a:pt x="39192" y="3175"/>
                </a:lnTo>
                <a:lnTo>
                  <a:pt x="38125" y="2654"/>
                </a:lnTo>
                <a:lnTo>
                  <a:pt x="37071" y="1587"/>
                </a:lnTo>
                <a:lnTo>
                  <a:pt x="33896" y="533"/>
                </a:lnTo>
                <a:lnTo>
                  <a:pt x="31242" y="533"/>
                </a:lnTo>
                <a:lnTo>
                  <a:pt x="3018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7" name="object 447"/>
          <p:cNvSpPr/>
          <p:nvPr/>
        </p:nvSpPr>
        <p:spPr>
          <a:xfrm>
            <a:off x="3088975" y="3078495"/>
            <a:ext cx="42545" cy="60960"/>
          </a:xfrm>
          <a:custGeom>
            <a:avLst/>
            <a:gdLst/>
            <a:ahLst/>
            <a:cxnLst/>
            <a:rect l="l" t="t" r="r" b="b"/>
            <a:pathLst>
              <a:path w="42544" h="60960">
                <a:moveTo>
                  <a:pt x="18008" y="53492"/>
                </a:moveTo>
                <a:lnTo>
                  <a:pt x="0" y="54013"/>
                </a:lnTo>
                <a:lnTo>
                  <a:pt x="2120" y="56134"/>
                </a:lnTo>
                <a:lnTo>
                  <a:pt x="7640" y="59081"/>
                </a:lnTo>
                <a:lnTo>
                  <a:pt x="14114" y="60655"/>
                </a:lnTo>
                <a:lnTo>
                  <a:pt x="20814" y="60895"/>
                </a:lnTo>
                <a:lnTo>
                  <a:pt x="27012" y="59842"/>
                </a:lnTo>
                <a:lnTo>
                  <a:pt x="30187" y="58788"/>
                </a:lnTo>
                <a:lnTo>
                  <a:pt x="38684" y="55816"/>
                </a:lnTo>
                <a:lnTo>
                  <a:pt x="39518" y="53568"/>
                </a:lnTo>
                <a:lnTo>
                  <a:pt x="22428" y="53568"/>
                </a:lnTo>
                <a:lnTo>
                  <a:pt x="18008" y="53492"/>
                </a:lnTo>
                <a:close/>
              </a:path>
              <a:path w="42544" h="60960">
                <a:moveTo>
                  <a:pt x="42367" y="0"/>
                </a:moveTo>
                <a:lnTo>
                  <a:pt x="34429" y="0"/>
                </a:lnTo>
                <a:lnTo>
                  <a:pt x="34429" y="34429"/>
                </a:lnTo>
                <a:lnTo>
                  <a:pt x="33578" y="41135"/>
                </a:lnTo>
                <a:lnTo>
                  <a:pt x="34582" y="42519"/>
                </a:lnTo>
                <a:lnTo>
                  <a:pt x="31242" y="48717"/>
                </a:lnTo>
                <a:lnTo>
                  <a:pt x="30721" y="49784"/>
                </a:lnTo>
                <a:lnTo>
                  <a:pt x="30187" y="49784"/>
                </a:lnTo>
                <a:lnTo>
                  <a:pt x="27178" y="53378"/>
                </a:lnTo>
                <a:lnTo>
                  <a:pt x="22428" y="53568"/>
                </a:lnTo>
                <a:lnTo>
                  <a:pt x="39518" y="53568"/>
                </a:lnTo>
                <a:lnTo>
                  <a:pt x="41960" y="46990"/>
                </a:lnTo>
                <a:lnTo>
                  <a:pt x="41833" y="38658"/>
                </a:lnTo>
                <a:lnTo>
                  <a:pt x="42367" y="36537"/>
                </a:lnTo>
                <a:lnTo>
                  <a:pt x="423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8" name="object 448"/>
          <p:cNvSpPr/>
          <p:nvPr/>
        </p:nvSpPr>
        <p:spPr>
          <a:xfrm>
            <a:off x="3083685" y="3078495"/>
            <a:ext cx="23495" cy="54610"/>
          </a:xfrm>
          <a:custGeom>
            <a:avLst/>
            <a:gdLst/>
            <a:ahLst/>
            <a:cxnLst/>
            <a:rect l="l" t="t" r="r" b="b"/>
            <a:pathLst>
              <a:path w="23494" h="54610">
                <a:moveTo>
                  <a:pt x="22525" y="53514"/>
                </a:moveTo>
                <a:lnTo>
                  <a:pt x="12274" y="53811"/>
                </a:lnTo>
                <a:lnTo>
                  <a:pt x="12636" y="54406"/>
                </a:lnTo>
                <a:lnTo>
                  <a:pt x="22525" y="53514"/>
                </a:lnTo>
                <a:close/>
              </a:path>
              <a:path w="23494" h="54610">
                <a:moveTo>
                  <a:pt x="7937" y="0"/>
                </a:moveTo>
                <a:lnTo>
                  <a:pt x="0" y="0"/>
                </a:lnTo>
                <a:lnTo>
                  <a:pt x="0" y="34429"/>
                </a:lnTo>
                <a:lnTo>
                  <a:pt x="952" y="40474"/>
                </a:lnTo>
                <a:lnTo>
                  <a:pt x="63" y="47383"/>
                </a:lnTo>
                <a:lnTo>
                  <a:pt x="4229" y="52425"/>
                </a:lnTo>
                <a:lnTo>
                  <a:pt x="5295" y="54013"/>
                </a:lnTo>
                <a:lnTo>
                  <a:pt x="12274" y="53811"/>
                </a:lnTo>
                <a:lnTo>
                  <a:pt x="7378" y="45745"/>
                </a:lnTo>
                <a:lnTo>
                  <a:pt x="8470" y="36537"/>
                </a:lnTo>
                <a:lnTo>
                  <a:pt x="7937" y="34429"/>
                </a:lnTo>
                <a:lnTo>
                  <a:pt x="7937" y="0"/>
                </a:lnTo>
                <a:close/>
              </a:path>
              <a:path w="23494" h="54610">
                <a:moveTo>
                  <a:pt x="23291" y="53492"/>
                </a:moveTo>
                <a:lnTo>
                  <a:pt x="22771" y="53492"/>
                </a:lnTo>
                <a:lnTo>
                  <a:pt x="22525" y="53514"/>
                </a:lnTo>
                <a:lnTo>
                  <a:pt x="23291" y="534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9" name="object 449"/>
          <p:cNvSpPr/>
          <p:nvPr/>
        </p:nvSpPr>
        <p:spPr>
          <a:xfrm>
            <a:off x="3152001" y="3109953"/>
            <a:ext cx="38735" cy="22225"/>
          </a:xfrm>
          <a:custGeom>
            <a:avLst/>
            <a:gdLst/>
            <a:ahLst/>
            <a:cxnLst/>
            <a:rect l="l" t="t" r="r" b="b"/>
            <a:pathLst>
              <a:path w="38735" h="22225">
                <a:moveTo>
                  <a:pt x="32829" y="317"/>
                </a:moveTo>
                <a:lnTo>
                  <a:pt x="22556" y="604"/>
                </a:lnTo>
                <a:lnTo>
                  <a:pt x="28879" y="3771"/>
                </a:lnTo>
                <a:lnTo>
                  <a:pt x="28587" y="9321"/>
                </a:lnTo>
                <a:lnTo>
                  <a:pt x="29121" y="10909"/>
                </a:lnTo>
                <a:lnTo>
                  <a:pt x="29121" y="11442"/>
                </a:lnTo>
                <a:lnTo>
                  <a:pt x="27838" y="19430"/>
                </a:lnTo>
                <a:lnTo>
                  <a:pt x="16941" y="21501"/>
                </a:lnTo>
                <a:lnTo>
                  <a:pt x="0" y="21501"/>
                </a:lnTo>
                <a:lnTo>
                  <a:pt x="33362" y="22034"/>
                </a:lnTo>
                <a:lnTo>
                  <a:pt x="34417" y="20446"/>
                </a:lnTo>
                <a:lnTo>
                  <a:pt x="37414" y="17017"/>
                </a:lnTo>
                <a:lnTo>
                  <a:pt x="38569" y="6667"/>
                </a:lnTo>
                <a:lnTo>
                  <a:pt x="34950" y="3492"/>
                </a:lnTo>
                <a:lnTo>
                  <a:pt x="34417" y="1904"/>
                </a:lnTo>
                <a:lnTo>
                  <a:pt x="33883" y="1904"/>
                </a:lnTo>
                <a:lnTo>
                  <a:pt x="32829" y="317"/>
                </a:lnTo>
                <a:close/>
              </a:path>
              <a:path w="38735" h="22225">
                <a:moveTo>
                  <a:pt x="16920" y="762"/>
                </a:moveTo>
                <a:lnTo>
                  <a:pt x="13766" y="850"/>
                </a:lnTo>
                <a:lnTo>
                  <a:pt x="16408" y="850"/>
                </a:lnTo>
                <a:lnTo>
                  <a:pt x="16920" y="762"/>
                </a:lnTo>
                <a:close/>
              </a:path>
              <a:path w="38735" h="22225">
                <a:moveTo>
                  <a:pt x="21348" y="0"/>
                </a:moveTo>
                <a:lnTo>
                  <a:pt x="16920" y="762"/>
                </a:lnTo>
                <a:lnTo>
                  <a:pt x="22556" y="604"/>
                </a:lnTo>
                <a:lnTo>
                  <a:pt x="213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0" name="object 450"/>
          <p:cNvSpPr/>
          <p:nvPr/>
        </p:nvSpPr>
        <p:spPr>
          <a:xfrm>
            <a:off x="3151996" y="3085379"/>
            <a:ext cx="36195" cy="19685"/>
          </a:xfrm>
          <a:custGeom>
            <a:avLst/>
            <a:gdLst/>
            <a:ahLst/>
            <a:cxnLst/>
            <a:rect l="l" t="t" r="r" b="b"/>
            <a:pathLst>
              <a:path w="36194" h="19685">
                <a:moveTo>
                  <a:pt x="31775" y="0"/>
                </a:moveTo>
                <a:lnTo>
                  <a:pt x="12712" y="0"/>
                </a:lnTo>
                <a:lnTo>
                  <a:pt x="23285" y="2276"/>
                </a:lnTo>
                <a:lnTo>
                  <a:pt x="26676" y="9180"/>
                </a:lnTo>
                <a:lnTo>
                  <a:pt x="23085" y="15996"/>
                </a:lnTo>
                <a:lnTo>
                  <a:pt x="12712" y="18008"/>
                </a:lnTo>
                <a:lnTo>
                  <a:pt x="0" y="18008"/>
                </a:lnTo>
                <a:lnTo>
                  <a:pt x="29133" y="19062"/>
                </a:lnTo>
                <a:lnTo>
                  <a:pt x="34505" y="14478"/>
                </a:lnTo>
                <a:lnTo>
                  <a:pt x="35890" y="7975"/>
                </a:lnTo>
                <a:lnTo>
                  <a:pt x="32829" y="1587"/>
                </a:lnTo>
                <a:lnTo>
                  <a:pt x="31775" y="533"/>
                </a:lnTo>
                <a:lnTo>
                  <a:pt x="317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1" name="object 451"/>
          <p:cNvSpPr/>
          <p:nvPr/>
        </p:nvSpPr>
        <p:spPr>
          <a:xfrm>
            <a:off x="3144057" y="3078495"/>
            <a:ext cx="41910" cy="60325"/>
          </a:xfrm>
          <a:custGeom>
            <a:avLst/>
            <a:gdLst/>
            <a:ahLst/>
            <a:cxnLst/>
            <a:rect l="l" t="t" r="r" b="b"/>
            <a:pathLst>
              <a:path w="41910" h="60325">
                <a:moveTo>
                  <a:pt x="25946" y="0"/>
                </a:moveTo>
                <a:lnTo>
                  <a:pt x="0" y="0"/>
                </a:lnTo>
                <a:lnTo>
                  <a:pt x="0" y="59842"/>
                </a:lnTo>
                <a:lnTo>
                  <a:pt x="22771" y="59842"/>
                </a:lnTo>
                <a:lnTo>
                  <a:pt x="28867" y="59918"/>
                </a:lnTo>
                <a:lnTo>
                  <a:pt x="35801" y="59296"/>
                </a:lnTo>
                <a:lnTo>
                  <a:pt x="40246" y="54546"/>
                </a:lnTo>
                <a:lnTo>
                  <a:pt x="41300" y="53492"/>
                </a:lnTo>
                <a:lnTo>
                  <a:pt x="7937" y="52959"/>
                </a:lnTo>
                <a:lnTo>
                  <a:pt x="7937" y="32308"/>
                </a:lnTo>
                <a:lnTo>
                  <a:pt x="21704" y="32308"/>
                </a:lnTo>
                <a:lnTo>
                  <a:pt x="40779" y="31775"/>
                </a:lnTo>
                <a:lnTo>
                  <a:pt x="39712" y="30721"/>
                </a:lnTo>
                <a:lnTo>
                  <a:pt x="38658" y="30187"/>
                </a:lnTo>
                <a:lnTo>
                  <a:pt x="37071" y="29133"/>
                </a:lnTo>
                <a:lnTo>
                  <a:pt x="33883" y="28067"/>
                </a:lnTo>
                <a:lnTo>
                  <a:pt x="37071" y="25946"/>
                </a:lnTo>
                <a:lnTo>
                  <a:pt x="7937" y="24892"/>
                </a:lnTo>
                <a:lnTo>
                  <a:pt x="7937" y="6883"/>
                </a:lnTo>
                <a:lnTo>
                  <a:pt x="39712" y="6883"/>
                </a:lnTo>
                <a:lnTo>
                  <a:pt x="38658" y="5295"/>
                </a:lnTo>
                <a:lnTo>
                  <a:pt x="34899" y="1524"/>
                </a:lnTo>
                <a:lnTo>
                  <a:pt x="31216" y="76"/>
                </a:lnTo>
                <a:lnTo>
                  <a:pt x="2594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2" name="object 452"/>
          <p:cNvSpPr/>
          <p:nvPr/>
        </p:nvSpPr>
        <p:spPr>
          <a:xfrm>
            <a:off x="3199665" y="3078495"/>
            <a:ext cx="37465" cy="60325"/>
          </a:xfrm>
          <a:custGeom>
            <a:avLst/>
            <a:gdLst/>
            <a:ahLst/>
            <a:cxnLst/>
            <a:rect l="l" t="t" r="r" b="b"/>
            <a:pathLst>
              <a:path w="37464" h="60325">
                <a:moveTo>
                  <a:pt x="7937" y="0"/>
                </a:moveTo>
                <a:lnTo>
                  <a:pt x="0" y="0"/>
                </a:lnTo>
                <a:lnTo>
                  <a:pt x="0" y="59842"/>
                </a:lnTo>
                <a:lnTo>
                  <a:pt x="37071" y="59842"/>
                </a:lnTo>
                <a:lnTo>
                  <a:pt x="37071" y="52959"/>
                </a:lnTo>
                <a:lnTo>
                  <a:pt x="7937" y="52959"/>
                </a:lnTo>
                <a:lnTo>
                  <a:pt x="79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3" name="object 453"/>
          <p:cNvSpPr/>
          <p:nvPr/>
        </p:nvSpPr>
        <p:spPr>
          <a:xfrm>
            <a:off x="3248380" y="3078492"/>
            <a:ext cx="8255" cy="60325"/>
          </a:xfrm>
          <a:custGeom>
            <a:avLst/>
            <a:gdLst/>
            <a:ahLst/>
            <a:cxnLst/>
            <a:rect l="l" t="t" r="r" b="b"/>
            <a:pathLst>
              <a:path w="8254" h="60325">
                <a:moveTo>
                  <a:pt x="7950" y="0"/>
                </a:moveTo>
                <a:lnTo>
                  <a:pt x="0" y="0"/>
                </a:lnTo>
                <a:lnTo>
                  <a:pt x="0" y="59842"/>
                </a:lnTo>
                <a:lnTo>
                  <a:pt x="7950" y="59842"/>
                </a:lnTo>
                <a:lnTo>
                  <a:pt x="79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4" name="object 454"/>
          <p:cNvSpPr/>
          <p:nvPr/>
        </p:nvSpPr>
        <p:spPr>
          <a:xfrm>
            <a:off x="3278041" y="3117155"/>
            <a:ext cx="43180" cy="22225"/>
          </a:xfrm>
          <a:custGeom>
            <a:avLst/>
            <a:gdLst/>
            <a:ahLst/>
            <a:cxnLst/>
            <a:rect l="l" t="t" r="r" b="b"/>
            <a:pathLst>
              <a:path w="43179" h="22225">
                <a:moveTo>
                  <a:pt x="17475" y="15354"/>
                </a:moveTo>
                <a:lnTo>
                  <a:pt x="0" y="16421"/>
                </a:lnTo>
                <a:lnTo>
                  <a:pt x="1054" y="17475"/>
                </a:lnTo>
                <a:lnTo>
                  <a:pt x="13118" y="21957"/>
                </a:lnTo>
                <a:lnTo>
                  <a:pt x="25687" y="21174"/>
                </a:lnTo>
                <a:lnTo>
                  <a:pt x="34674" y="16014"/>
                </a:lnTo>
                <a:lnTo>
                  <a:pt x="25412" y="16014"/>
                </a:lnTo>
                <a:lnTo>
                  <a:pt x="17475" y="15354"/>
                </a:lnTo>
                <a:close/>
              </a:path>
              <a:path w="43179" h="22225">
                <a:moveTo>
                  <a:pt x="34950" y="0"/>
                </a:moveTo>
                <a:lnTo>
                  <a:pt x="34417" y="2120"/>
                </a:lnTo>
                <a:lnTo>
                  <a:pt x="32842" y="9715"/>
                </a:lnTo>
                <a:lnTo>
                  <a:pt x="25412" y="16014"/>
                </a:lnTo>
                <a:lnTo>
                  <a:pt x="34674" y="16014"/>
                </a:lnTo>
                <a:lnTo>
                  <a:pt x="36267" y="15099"/>
                </a:lnTo>
                <a:lnTo>
                  <a:pt x="42367" y="3708"/>
                </a:lnTo>
                <a:lnTo>
                  <a:pt x="42900" y="2120"/>
                </a:lnTo>
                <a:lnTo>
                  <a:pt x="349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5" name="object 455"/>
          <p:cNvSpPr/>
          <p:nvPr/>
        </p:nvSpPr>
        <p:spPr>
          <a:xfrm>
            <a:off x="3296042" y="3083651"/>
            <a:ext cx="24130" cy="13335"/>
          </a:xfrm>
          <a:custGeom>
            <a:avLst/>
            <a:gdLst/>
            <a:ahLst/>
            <a:cxnLst/>
            <a:rect l="l" t="t" r="r" b="b"/>
            <a:pathLst>
              <a:path w="24129" h="13335">
                <a:moveTo>
                  <a:pt x="18008" y="139"/>
                </a:moveTo>
                <a:lnTo>
                  <a:pt x="8310" y="426"/>
                </a:lnTo>
                <a:lnTo>
                  <a:pt x="13474" y="5067"/>
                </a:lnTo>
                <a:lnTo>
                  <a:pt x="15367" y="11264"/>
                </a:lnTo>
                <a:lnTo>
                  <a:pt x="15887" y="12852"/>
                </a:lnTo>
                <a:lnTo>
                  <a:pt x="23837" y="11264"/>
                </a:lnTo>
                <a:lnTo>
                  <a:pt x="23837" y="10198"/>
                </a:lnTo>
                <a:lnTo>
                  <a:pt x="22910" y="7594"/>
                </a:lnTo>
                <a:lnTo>
                  <a:pt x="21424" y="5245"/>
                </a:lnTo>
                <a:lnTo>
                  <a:pt x="20129" y="2794"/>
                </a:lnTo>
                <a:lnTo>
                  <a:pt x="19062" y="1193"/>
                </a:lnTo>
                <a:lnTo>
                  <a:pt x="18008" y="139"/>
                </a:lnTo>
                <a:close/>
              </a:path>
              <a:path w="24129" h="13335">
                <a:moveTo>
                  <a:pt x="1519" y="628"/>
                </a:moveTo>
                <a:lnTo>
                  <a:pt x="0" y="673"/>
                </a:lnTo>
                <a:lnTo>
                  <a:pt x="1066" y="673"/>
                </a:lnTo>
                <a:lnTo>
                  <a:pt x="1519" y="628"/>
                </a:lnTo>
                <a:close/>
              </a:path>
              <a:path w="24129" h="13335">
                <a:moveTo>
                  <a:pt x="7835" y="0"/>
                </a:moveTo>
                <a:lnTo>
                  <a:pt x="1519" y="628"/>
                </a:lnTo>
                <a:lnTo>
                  <a:pt x="8310" y="426"/>
                </a:lnTo>
                <a:lnTo>
                  <a:pt x="783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6" name="object 456"/>
          <p:cNvSpPr/>
          <p:nvPr/>
        </p:nvSpPr>
        <p:spPr>
          <a:xfrm>
            <a:off x="3268095" y="3077004"/>
            <a:ext cx="46355" cy="57150"/>
          </a:xfrm>
          <a:custGeom>
            <a:avLst/>
            <a:gdLst/>
            <a:ahLst/>
            <a:cxnLst/>
            <a:rect l="l" t="t" r="r" b="b"/>
            <a:pathLst>
              <a:path w="46354" h="57150">
                <a:moveTo>
                  <a:pt x="21459" y="0"/>
                </a:moveTo>
                <a:lnTo>
                  <a:pt x="19630" y="1625"/>
                </a:lnTo>
                <a:lnTo>
                  <a:pt x="13648" y="3606"/>
                </a:lnTo>
                <a:lnTo>
                  <a:pt x="13648" y="4140"/>
                </a:lnTo>
                <a:lnTo>
                  <a:pt x="12061" y="4673"/>
                </a:lnTo>
                <a:lnTo>
                  <a:pt x="8480" y="7772"/>
                </a:lnTo>
                <a:lnTo>
                  <a:pt x="6689" y="8775"/>
                </a:lnTo>
                <a:lnTo>
                  <a:pt x="4123" y="13144"/>
                </a:lnTo>
                <a:lnTo>
                  <a:pt x="3590" y="14731"/>
                </a:lnTo>
                <a:lnTo>
                  <a:pt x="3057" y="14731"/>
                </a:lnTo>
                <a:lnTo>
                  <a:pt x="2523" y="16319"/>
                </a:lnTo>
                <a:lnTo>
                  <a:pt x="0" y="26345"/>
                </a:lnTo>
                <a:lnTo>
                  <a:pt x="355" y="37714"/>
                </a:lnTo>
                <a:lnTo>
                  <a:pt x="3648" y="48446"/>
                </a:lnTo>
                <a:lnTo>
                  <a:pt x="9940" y="56565"/>
                </a:lnTo>
                <a:lnTo>
                  <a:pt x="27415" y="55511"/>
                </a:lnTo>
                <a:lnTo>
                  <a:pt x="26361" y="55511"/>
                </a:lnTo>
                <a:lnTo>
                  <a:pt x="12218" y="47732"/>
                </a:lnTo>
                <a:lnTo>
                  <a:pt x="7848" y="30532"/>
                </a:lnTo>
                <a:lnTo>
                  <a:pt x="13131" y="13772"/>
                </a:lnTo>
                <a:lnTo>
                  <a:pt x="27949" y="7315"/>
                </a:lnTo>
                <a:lnTo>
                  <a:pt x="45957" y="6781"/>
                </a:lnTo>
                <a:lnTo>
                  <a:pt x="44370" y="5727"/>
                </a:lnTo>
                <a:lnTo>
                  <a:pt x="40344" y="2209"/>
                </a:lnTo>
                <a:lnTo>
                  <a:pt x="36610" y="1409"/>
                </a:lnTo>
                <a:lnTo>
                  <a:pt x="31657" y="431"/>
                </a:lnTo>
                <a:lnTo>
                  <a:pt x="26361" y="431"/>
                </a:lnTo>
                <a:lnTo>
                  <a:pt x="214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7" name="object 457"/>
          <p:cNvSpPr/>
          <p:nvPr/>
        </p:nvSpPr>
        <p:spPr>
          <a:xfrm>
            <a:off x="3328206" y="3083261"/>
            <a:ext cx="48260" cy="57150"/>
          </a:xfrm>
          <a:custGeom>
            <a:avLst/>
            <a:gdLst/>
            <a:ahLst/>
            <a:cxnLst/>
            <a:rect l="l" t="t" r="r" b="b"/>
            <a:pathLst>
              <a:path w="48260" h="57150">
                <a:moveTo>
                  <a:pt x="10205" y="0"/>
                </a:moveTo>
                <a:lnTo>
                  <a:pt x="9151" y="1054"/>
                </a:lnTo>
                <a:lnTo>
                  <a:pt x="8085" y="2654"/>
                </a:lnTo>
                <a:lnTo>
                  <a:pt x="5443" y="5295"/>
                </a:lnTo>
                <a:lnTo>
                  <a:pt x="4910" y="6350"/>
                </a:lnTo>
                <a:lnTo>
                  <a:pt x="3855" y="7950"/>
                </a:lnTo>
                <a:lnTo>
                  <a:pt x="3322" y="9004"/>
                </a:lnTo>
                <a:lnTo>
                  <a:pt x="668" y="16941"/>
                </a:lnTo>
                <a:lnTo>
                  <a:pt x="668" y="18542"/>
                </a:lnTo>
                <a:lnTo>
                  <a:pt x="147" y="20129"/>
                </a:lnTo>
                <a:lnTo>
                  <a:pt x="0" y="30912"/>
                </a:lnTo>
                <a:lnTo>
                  <a:pt x="3322" y="40779"/>
                </a:lnTo>
                <a:lnTo>
                  <a:pt x="3322" y="41313"/>
                </a:lnTo>
                <a:lnTo>
                  <a:pt x="4376" y="42900"/>
                </a:lnTo>
                <a:lnTo>
                  <a:pt x="5443" y="43954"/>
                </a:lnTo>
                <a:lnTo>
                  <a:pt x="5964" y="45542"/>
                </a:lnTo>
                <a:lnTo>
                  <a:pt x="10091" y="50190"/>
                </a:lnTo>
                <a:lnTo>
                  <a:pt x="15743" y="54051"/>
                </a:lnTo>
                <a:lnTo>
                  <a:pt x="21851" y="55613"/>
                </a:lnTo>
                <a:lnTo>
                  <a:pt x="23439" y="55613"/>
                </a:lnTo>
                <a:lnTo>
                  <a:pt x="25039" y="56134"/>
                </a:lnTo>
                <a:lnTo>
                  <a:pt x="30246" y="56527"/>
                </a:lnTo>
                <a:lnTo>
                  <a:pt x="39669" y="55562"/>
                </a:lnTo>
                <a:lnTo>
                  <a:pt x="43568" y="51904"/>
                </a:lnTo>
                <a:lnTo>
                  <a:pt x="45156" y="51371"/>
                </a:lnTo>
                <a:lnTo>
                  <a:pt x="46223" y="50317"/>
                </a:lnTo>
                <a:lnTo>
                  <a:pt x="47810" y="49250"/>
                </a:lnTo>
                <a:lnTo>
                  <a:pt x="26627" y="49250"/>
                </a:lnTo>
                <a:lnTo>
                  <a:pt x="18909" y="46951"/>
                </a:lnTo>
                <a:lnTo>
                  <a:pt x="13312" y="42335"/>
                </a:lnTo>
                <a:lnTo>
                  <a:pt x="9737" y="35881"/>
                </a:lnTo>
                <a:lnTo>
                  <a:pt x="8085" y="28067"/>
                </a:lnTo>
                <a:lnTo>
                  <a:pt x="8085" y="22237"/>
                </a:lnTo>
                <a:lnTo>
                  <a:pt x="8618" y="20650"/>
                </a:lnTo>
                <a:lnTo>
                  <a:pt x="8618" y="18542"/>
                </a:lnTo>
                <a:lnTo>
                  <a:pt x="9151" y="16941"/>
                </a:lnTo>
                <a:lnTo>
                  <a:pt x="9151" y="15354"/>
                </a:lnTo>
                <a:lnTo>
                  <a:pt x="10205" y="12179"/>
                </a:lnTo>
                <a:lnTo>
                  <a:pt x="11260" y="11125"/>
                </a:lnTo>
                <a:lnTo>
                  <a:pt x="11793" y="9537"/>
                </a:lnTo>
                <a:lnTo>
                  <a:pt x="12326" y="8470"/>
                </a:lnTo>
                <a:lnTo>
                  <a:pt x="14968" y="5829"/>
                </a:lnTo>
                <a:lnTo>
                  <a:pt x="16555" y="4762"/>
                </a:lnTo>
                <a:lnTo>
                  <a:pt x="17622" y="3708"/>
                </a:lnTo>
                <a:lnTo>
                  <a:pt x="19210" y="3175"/>
                </a:lnTo>
                <a:lnTo>
                  <a:pt x="20797" y="2120"/>
                </a:lnTo>
                <a:lnTo>
                  <a:pt x="22385" y="1587"/>
                </a:lnTo>
                <a:lnTo>
                  <a:pt x="23972" y="1587"/>
                </a:lnTo>
                <a:lnTo>
                  <a:pt x="25560" y="1054"/>
                </a:lnTo>
                <a:lnTo>
                  <a:pt x="28735" y="1054"/>
                </a:lnTo>
                <a:lnTo>
                  <a:pt x="102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8" name="object 458"/>
          <p:cNvSpPr/>
          <p:nvPr/>
        </p:nvSpPr>
        <p:spPr>
          <a:xfrm>
            <a:off x="3338418" y="3077435"/>
            <a:ext cx="46355" cy="55244"/>
          </a:xfrm>
          <a:custGeom>
            <a:avLst/>
            <a:gdLst/>
            <a:ahLst/>
            <a:cxnLst/>
            <a:rect l="l" t="t" r="r" b="b"/>
            <a:pathLst>
              <a:path w="46354" h="55244">
                <a:moveTo>
                  <a:pt x="21704" y="0"/>
                </a:moveTo>
                <a:lnTo>
                  <a:pt x="13233" y="0"/>
                </a:lnTo>
                <a:lnTo>
                  <a:pt x="5283" y="2654"/>
                </a:lnTo>
                <a:lnTo>
                  <a:pt x="4229" y="3175"/>
                </a:lnTo>
                <a:lnTo>
                  <a:pt x="2641" y="4241"/>
                </a:lnTo>
                <a:lnTo>
                  <a:pt x="1587" y="4762"/>
                </a:lnTo>
                <a:lnTo>
                  <a:pt x="0" y="5829"/>
                </a:lnTo>
                <a:lnTo>
                  <a:pt x="18529" y="6883"/>
                </a:lnTo>
                <a:lnTo>
                  <a:pt x="33734" y="13678"/>
                </a:lnTo>
                <a:lnTo>
                  <a:pt x="39158" y="30019"/>
                </a:lnTo>
                <a:lnTo>
                  <a:pt x="34665" y="46841"/>
                </a:lnTo>
                <a:lnTo>
                  <a:pt x="20116" y="55079"/>
                </a:lnTo>
                <a:lnTo>
                  <a:pt x="37592" y="55079"/>
                </a:lnTo>
                <a:lnTo>
                  <a:pt x="46218" y="39788"/>
                </a:lnTo>
                <a:lnTo>
                  <a:pt x="46231" y="22115"/>
                </a:lnTo>
                <a:lnTo>
                  <a:pt x="37952" y="7154"/>
                </a:lnTo>
                <a:lnTo>
                  <a:pt x="217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9" name="object 459"/>
          <p:cNvSpPr/>
          <p:nvPr/>
        </p:nvSpPr>
        <p:spPr>
          <a:xfrm>
            <a:off x="3122867" y="3219371"/>
            <a:ext cx="148286" cy="172641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0" name="object 460"/>
          <p:cNvSpPr/>
          <p:nvPr/>
        </p:nvSpPr>
        <p:spPr>
          <a:xfrm>
            <a:off x="4926122" y="5598279"/>
            <a:ext cx="0" cy="640080"/>
          </a:xfrm>
          <a:custGeom>
            <a:avLst/>
            <a:gdLst/>
            <a:ahLst/>
            <a:cxnLst/>
            <a:rect l="l" t="t" r="r" b="b"/>
            <a:pathLst>
              <a:path h="640079">
                <a:moveTo>
                  <a:pt x="0" y="639749"/>
                </a:moveTo>
                <a:lnTo>
                  <a:pt x="0" y="0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1" name="object 461"/>
          <p:cNvSpPr/>
          <p:nvPr/>
        </p:nvSpPr>
        <p:spPr>
          <a:xfrm>
            <a:off x="5526678" y="5286888"/>
            <a:ext cx="0" cy="951230"/>
          </a:xfrm>
          <a:custGeom>
            <a:avLst/>
            <a:gdLst/>
            <a:ahLst/>
            <a:cxnLst/>
            <a:rect l="l" t="t" r="r" b="b"/>
            <a:pathLst>
              <a:path h="951229">
                <a:moveTo>
                  <a:pt x="0" y="951141"/>
                </a:moveTo>
                <a:lnTo>
                  <a:pt x="0" y="0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2" name="object 462"/>
          <p:cNvSpPr/>
          <p:nvPr/>
        </p:nvSpPr>
        <p:spPr>
          <a:xfrm>
            <a:off x="5992187" y="4176335"/>
            <a:ext cx="716915" cy="0"/>
          </a:xfrm>
          <a:custGeom>
            <a:avLst/>
            <a:gdLst/>
            <a:ahLst/>
            <a:cxnLst/>
            <a:rect l="l" t="t" r="r" b="b"/>
            <a:pathLst>
              <a:path w="716915">
                <a:moveTo>
                  <a:pt x="716534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3" name="object 463"/>
          <p:cNvSpPr/>
          <p:nvPr/>
        </p:nvSpPr>
        <p:spPr>
          <a:xfrm>
            <a:off x="3577789" y="4176335"/>
            <a:ext cx="2174875" cy="0"/>
          </a:xfrm>
          <a:custGeom>
            <a:avLst/>
            <a:gdLst/>
            <a:ahLst/>
            <a:cxnLst/>
            <a:rect l="l" t="t" r="r" b="b"/>
            <a:pathLst>
              <a:path w="2174875">
                <a:moveTo>
                  <a:pt x="2174494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4" name="object 464"/>
          <p:cNvSpPr/>
          <p:nvPr/>
        </p:nvSpPr>
        <p:spPr>
          <a:xfrm>
            <a:off x="5992182" y="4146148"/>
            <a:ext cx="703580" cy="0"/>
          </a:xfrm>
          <a:custGeom>
            <a:avLst/>
            <a:gdLst/>
            <a:ahLst/>
            <a:cxnLst/>
            <a:rect l="l" t="t" r="r" b="b"/>
            <a:pathLst>
              <a:path w="703579">
                <a:moveTo>
                  <a:pt x="703300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5" name="object 465"/>
          <p:cNvSpPr/>
          <p:nvPr/>
        </p:nvSpPr>
        <p:spPr>
          <a:xfrm>
            <a:off x="3548134" y="4146148"/>
            <a:ext cx="2204720" cy="0"/>
          </a:xfrm>
          <a:custGeom>
            <a:avLst/>
            <a:gdLst/>
            <a:ahLst/>
            <a:cxnLst/>
            <a:rect l="l" t="t" r="r" b="b"/>
            <a:pathLst>
              <a:path w="2204720">
                <a:moveTo>
                  <a:pt x="2204148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6" name="object 466"/>
          <p:cNvSpPr/>
          <p:nvPr/>
        </p:nvSpPr>
        <p:spPr>
          <a:xfrm>
            <a:off x="6600152" y="4179340"/>
            <a:ext cx="20320" cy="22225"/>
          </a:xfrm>
          <a:custGeom>
            <a:avLst/>
            <a:gdLst/>
            <a:ahLst/>
            <a:cxnLst/>
            <a:rect l="l" t="t" r="r" b="b"/>
            <a:pathLst>
              <a:path w="20320" h="22225">
                <a:moveTo>
                  <a:pt x="20129" y="11823"/>
                </a:moveTo>
                <a:lnTo>
                  <a:pt x="19596" y="8115"/>
                </a:lnTo>
                <a:lnTo>
                  <a:pt x="17487" y="4940"/>
                </a:lnTo>
                <a:lnTo>
                  <a:pt x="11137" y="0"/>
                </a:lnTo>
                <a:lnTo>
                  <a:pt x="4876" y="1079"/>
                </a:lnTo>
                <a:lnTo>
                  <a:pt x="1066" y="8115"/>
                </a:lnTo>
                <a:lnTo>
                  <a:pt x="0" y="11823"/>
                </a:lnTo>
                <a:lnTo>
                  <a:pt x="1066" y="15532"/>
                </a:lnTo>
                <a:lnTo>
                  <a:pt x="3187" y="19240"/>
                </a:lnTo>
                <a:lnTo>
                  <a:pt x="6362" y="21361"/>
                </a:lnTo>
                <a:lnTo>
                  <a:pt x="10071" y="21882"/>
                </a:lnTo>
                <a:lnTo>
                  <a:pt x="13779" y="21361"/>
                </a:lnTo>
                <a:lnTo>
                  <a:pt x="17487" y="19240"/>
                </a:lnTo>
                <a:lnTo>
                  <a:pt x="19596" y="15532"/>
                </a:lnTo>
                <a:lnTo>
                  <a:pt x="20129" y="11823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7" name="object 467"/>
          <p:cNvSpPr/>
          <p:nvPr/>
        </p:nvSpPr>
        <p:spPr>
          <a:xfrm>
            <a:off x="5629413" y="4178933"/>
            <a:ext cx="20320" cy="22860"/>
          </a:xfrm>
          <a:custGeom>
            <a:avLst/>
            <a:gdLst/>
            <a:ahLst/>
            <a:cxnLst/>
            <a:rect l="l" t="t" r="r" b="b"/>
            <a:pathLst>
              <a:path w="20320" h="22860">
                <a:moveTo>
                  <a:pt x="20129" y="12230"/>
                </a:moveTo>
                <a:lnTo>
                  <a:pt x="19596" y="8521"/>
                </a:lnTo>
                <a:lnTo>
                  <a:pt x="16954" y="5346"/>
                </a:lnTo>
                <a:lnTo>
                  <a:pt x="11290" y="0"/>
                </a:lnTo>
                <a:lnTo>
                  <a:pt x="4368" y="2032"/>
                </a:lnTo>
                <a:lnTo>
                  <a:pt x="1066" y="8521"/>
                </a:lnTo>
                <a:lnTo>
                  <a:pt x="0" y="12230"/>
                </a:lnTo>
                <a:lnTo>
                  <a:pt x="1066" y="15938"/>
                </a:lnTo>
                <a:lnTo>
                  <a:pt x="3187" y="19646"/>
                </a:lnTo>
                <a:lnTo>
                  <a:pt x="6362" y="21767"/>
                </a:lnTo>
                <a:lnTo>
                  <a:pt x="10071" y="22288"/>
                </a:lnTo>
                <a:lnTo>
                  <a:pt x="13779" y="21767"/>
                </a:lnTo>
                <a:lnTo>
                  <a:pt x="16954" y="19646"/>
                </a:lnTo>
                <a:lnTo>
                  <a:pt x="19596" y="15938"/>
                </a:lnTo>
                <a:lnTo>
                  <a:pt x="20129" y="1223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8" name="object 468"/>
          <p:cNvSpPr/>
          <p:nvPr/>
        </p:nvSpPr>
        <p:spPr>
          <a:xfrm>
            <a:off x="4618959" y="4178933"/>
            <a:ext cx="19685" cy="22860"/>
          </a:xfrm>
          <a:custGeom>
            <a:avLst/>
            <a:gdLst/>
            <a:ahLst/>
            <a:cxnLst/>
            <a:rect l="l" t="t" r="r" b="b"/>
            <a:pathLst>
              <a:path w="19685" h="22860">
                <a:moveTo>
                  <a:pt x="19596" y="12230"/>
                </a:moveTo>
                <a:lnTo>
                  <a:pt x="19062" y="8521"/>
                </a:lnTo>
                <a:lnTo>
                  <a:pt x="16954" y="5346"/>
                </a:lnTo>
                <a:lnTo>
                  <a:pt x="11328" y="0"/>
                </a:lnTo>
                <a:lnTo>
                  <a:pt x="3771" y="1917"/>
                </a:lnTo>
                <a:lnTo>
                  <a:pt x="533" y="8521"/>
                </a:lnTo>
                <a:lnTo>
                  <a:pt x="0" y="12230"/>
                </a:lnTo>
                <a:lnTo>
                  <a:pt x="533" y="15938"/>
                </a:lnTo>
                <a:lnTo>
                  <a:pt x="2654" y="19646"/>
                </a:lnTo>
                <a:lnTo>
                  <a:pt x="5829" y="21767"/>
                </a:lnTo>
                <a:lnTo>
                  <a:pt x="10058" y="22288"/>
                </a:lnTo>
                <a:lnTo>
                  <a:pt x="13766" y="21767"/>
                </a:lnTo>
                <a:lnTo>
                  <a:pt x="16954" y="19646"/>
                </a:lnTo>
                <a:lnTo>
                  <a:pt x="19062" y="15938"/>
                </a:lnTo>
                <a:lnTo>
                  <a:pt x="19596" y="1223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9" name="object 469"/>
          <p:cNvSpPr/>
          <p:nvPr/>
        </p:nvSpPr>
        <p:spPr>
          <a:xfrm>
            <a:off x="3638158" y="4178933"/>
            <a:ext cx="19685" cy="22860"/>
          </a:xfrm>
          <a:custGeom>
            <a:avLst/>
            <a:gdLst/>
            <a:ahLst/>
            <a:cxnLst/>
            <a:rect l="l" t="t" r="r" b="b"/>
            <a:pathLst>
              <a:path w="19685" h="22860">
                <a:moveTo>
                  <a:pt x="19596" y="12230"/>
                </a:moveTo>
                <a:lnTo>
                  <a:pt x="19062" y="8521"/>
                </a:lnTo>
                <a:lnTo>
                  <a:pt x="16954" y="5346"/>
                </a:lnTo>
                <a:lnTo>
                  <a:pt x="11328" y="0"/>
                </a:lnTo>
                <a:lnTo>
                  <a:pt x="3771" y="1917"/>
                </a:lnTo>
                <a:lnTo>
                  <a:pt x="533" y="8521"/>
                </a:lnTo>
                <a:lnTo>
                  <a:pt x="0" y="12230"/>
                </a:lnTo>
                <a:lnTo>
                  <a:pt x="533" y="15938"/>
                </a:lnTo>
                <a:lnTo>
                  <a:pt x="2654" y="19646"/>
                </a:lnTo>
                <a:lnTo>
                  <a:pt x="5829" y="21767"/>
                </a:lnTo>
                <a:lnTo>
                  <a:pt x="10058" y="22288"/>
                </a:lnTo>
                <a:lnTo>
                  <a:pt x="13766" y="21767"/>
                </a:lnTo>
                <a:lnTo>
                  <a:pt x="16954" y="19646"/>
                </a:lnTo>
                <a:lnTo>
                  <a:pt x="19062" y="15938"/>
                </a:lnTo>
                <a:lnTo>
                  <a:pt x="19596" y="1223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0" name="object 470"/>
          <p:cNvSpPr/>
          <p:nvPr/>
        </p:nvSpPr>
        <p:spPr>
          <a:xfrm>
            <a:off x="6600152" y="5202154"/>
            <a:ext cx="20320" cy="22225"/>
          </a:xfrm>
          <a:custGeom>
            <a:avLst/>
            <a:gdLst/>
            <a:ahLst/>
            <a:cxnLst/>
            <a:rect l="l" t="t" r="r" b="b"/>
            <a:pathLst>
              <a:path w="20320" h="22225">
                <a:moveTo>
                  <a:pt x="20129" y="10058"/>
                </a:moveTo>
                <a:lnTo>
                  <a:pt x="19596" y="5816"/>
                </a:lnTo>
                <a:lnTo>
                  <a:pt x="17487" y="2641"/>
                </a:lnTo>
                <a:lnTo>
                  <a:pt x="13779" y="520"/>
                </a:lnTo>
                <a:lnTo>
                  <a:pt x="10071" y="0"/>
                </a:lnTo>
                <a:lnTo>
                  <a:pt x="6362" y="520"/>
                </a:lnTo>
                <a:lnTo>
                  <a:pt x="3187" y="2641"/>
                </a:lnTo>
                <a:lnTo>
                  <a:pt x="1066" y="5816"/>
                </a:lnTo>
                <a:lnTo>
                  <a:pt x="0" y="10058"/>
                </a:lnTo>
                <a:lnTo>
                  <a:pt x="1066" y="13766"/>
                </a:lnTo>
                <a:lnTo>
                  <a:pt x="4876" y="20802"/>
                </a:lnTo>
                <a:lnTo>
                  <a:pt x="11137" y="21882"/>
                </a:lnTo>
                <a:lnTo>
                  <a:pt x="17487" y="16941"/>
                </a:lnTo>
                <a:lnTo>
                  <a:pt x="19596" y="13766"/>
                </a:lnTo>
                <a:lnTo>
                  <a:pt x="20129" y="1005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1" name="object 471"/>
          <p:cNvSpPr/>
          <p:nvPr/>
        </p:nvSpPr>
        <p:spPr>
          <a:xfrm>
            <a:off x="5629413" y="5202154"/>
            <a:ext cx="20320" cy="22860"/>
          </a:xfrm>
          <a:custGeom>
            <a:avLst/>
            <a:gdLst/>
            <a:ahLst/>
            <a:cxnLst/>
            <a:rect l="l" t="t" r="r" b="b"/>
            <a:pathLst>
              <a:path w="20320" h="22860">
                <a:moveTo>
                  <a:pt x="20129" y="10058"/>
                </a:moveTo>
                <a:lnTo>
                  <a:pt x="19596" y="5816"/>
                </a:lnTo>
                <a:lnTo>
                  <a:pt x="16954" y="2641"/>
                </a:lnTo>
                <a:lnTo>
                  <a:pt x="13779" y="520"/>
                </a:lnTo>
                <a:lnTo>
                  <a:pt x="10071" y="0"/>
                </a:lnTo>
                <a:lnTo>
                  <a:pt x="6362" y="520"/>
                </a:lnTo>
                <a:lnTo>
                  <a:pt x="3187" y="2641"/>
                </a:lnTo>
                <a:lnTo>
                  <a:pt x="1066" y="5816"/>
                </a:lnTo>
                <a:lnTo>
                  <a:pt x="0" y="10058"/>
                </a:lnTo>
                <a:lnTo>
                  <a:pt x="1066" y="13766"/>
                </a:lnTo>
                <a:lnTo>
                  <a:pt x="4368" y="20256"/>
                </a:lnTo>
                <a:lnTo>
                  <a:pt x="11290" y="22288"/>
                </a:lnTo>
                <a:lnTo>
                  <a:pt x="16954" y="16941"/>
                </a:lnTo>
                <a:lnTo>
                  <a:pt x="19596" y="13766"/>
                </a:lnTo>
                <a:lnTo>
                  <a:pt x="20129" y="1005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2" name="object 472"/>
          <p:cNvSpPr/>
          <p:nvPr/>
        </p:nvSpPr>
        <p:spPr>
          <a:xfrm>
            <a:off x="4618960" y="5202154"/>
            <a:ext cx="19685" cy="22860"/>
          </a:xfrm>
          <a:custGeom>
            <a:avLst/>
            <a:gdLst/>
            <a:ahLst/>
            <a:cxnLst/>
            <a:rect l="l" t="t" r="r" b="b"/>
            <a:pathLst>
              <a:path w="19685" h="22860">
                <a:moveTo>
                  <a:pt x="19596" y="10058"/>
                </a:moveTo>
                <a:lnTo>
                  <a:pt x="19062" y="5816"/>
                </a:lnTo>
                <a:lnTo>
                  <a:pt x="16954" y="2641"/>
                </a:lnTo>
                <a:lnTo>
                  <a:pt x="13766" y="520"/>
                </a:lnTo>
                <a:lnTo>
                  <a:pt x="10058" y="0"/>
                </a:lnTo>
                <a:lnTo>
                  <a:pt x="5829" y="520"/>
                </a:lnTo>
                <a:lnTo>
                  <a:pt x="2654" y="2641"/>
                </a:lnTo>
                <a:lnTo>
                  <a:pt x="533" y="5816"/>
                </a:lnTo>
                <a:lnTo>
                  <a:pt x="0" y="10058"/>
                </a:lnTo>
                <a:lnTo>
                  <a:pt x="533" y="13766"/>
                </a:lnTo>
                <a:lnTo>
                  <a:pt x="3771" y="20370"/>
                </a:lnTo>
                <a:lnTo>
                  <a:pt x="11328" y="22288"/>
                </a:lnTo>
                <a:lnTo>
                  <a:pt x="16954" y="16941"/>
                </a:lnTo>
                <a:lnTo>
                  <a:pt x="19062" y="13766"/>
                </a:lnTo>
                <a:lnTo>
                  <a:pt x="19596" y="1005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3" name="object 473"/>
          <p:cNvSpPr/>
          <p:nvPr/>
        </p:nvSpPr>
        <p:spPr>
          <a:xfrm>
            <a:off x="3638160" y="5202154"/>
            <a:ext cx="19685" cy="22860"/>
          </a:xfrm>
          <a:custGeom>
            <a:avLst/>
            <a:gdLst/>
            <a:ahLst/>
            <a:cxnLst/>
            <a:rect l="l" t="t" r="r" b="b"/>
            <a:pathLst>
              <a:path w="19685" h="22860">
                <a:moveTo>
                  <a:pt x="19596" y="10058"/>
                </a:moveTo>
                <a:lnTo>
                  <a:pt x="19062" y="5816"/>
                </a:lnTo>
                <a:lnTo>
                  <a:pt x="16954" y="2641"/>
                </a:lnTo>
                <a:lnTo>
                  <a:pt x="13766" y="520"/>
                </a:lnTo>
                <a:lnTo>
                  <a:pt x="10058" y="0"/>
                </a:lnTo>
                <a:lnTo>
                  <a:pt x="5829" y="520"/>
                </a:lnTo>
                <a:lnTo>
                  <a:pt x="2654" y="2641"/>
                </a:lnTo>
                <a:lnTo>
                  <a:pt x="533" y="5816"/>
                </a:lnTo>
                <a:lnTo>
                  <a:pt x="0" y="10058"/>
                </a:lnTo>
                <a:lnTo>
                  <a:pt x="533" y="13766"/>
                </a:lnTo>
                <a:lnTo>
                  <a:pt x="3771" y="20370"/>
                </a:lnTo>
                <a:lnTo>
                  <a:pt x="11328" y="22288"/>
                </a:lnTo>
                <a:lnTo>
                  <a:pt x="16954" y="16941"/>
                </a:lnTo>
                <a:lnTo>
                  <a:pt x="19062" y="13766"/>
                </a:lnTo>
                <a:lnTo>
                  <a:pt x="19596" y="10058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4" name="object 474"/>
          <p:cNvSpPr/>
          <p:nvPr/>
        </p:nvSpPr>
        <p:spPr>
          <a:xfrm>
            <a:off x="5220050" y="5237103"/>
            <a:ext cx="6350" cy="0"/>
          </a:xfrm>
          <a:custGeom>
            <a:avLst/>
            <a:gdLst/>
            <a:ahLst/>
            <a:cxnLst/>
            <a:rect l="l" t="t" r="r" b="b"/>
            <a:pathLst>
              <a:path w="6350">
                <a:moveTo>
                  <a:pt x="6350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5" name="object 475"/>
          <p:cNvSpPr/>
          <p:nvPr/>
        </p:nvSpPr>
        <p:spPr>
          <a:xfrm>
            <a:off x="5200977" y="523710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6" name="object 476"/>
          <p:cNvSpPr/>
          <p:nvPr/>
        </p:nvSpPr>
        <p:spPr>
          <a:xfrm>
            <a:off x="5182442" y="523710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7" name="object 477"/>
          <p:cNvSpPr/>
          <p:nvPr/>
        </p:nvSpPr>
        <p:spPr>
          <a:xfrm>
            <a:off x="5163909" y="5237103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1217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8" name="object 478"/>
          <p:cNvSpPr/>
          <p:nvPr/>
        </p:nvSpPr>
        <p:spPr>
          <a:xfrm>
            <a:off x="5151204" y="5225458"/>
            <a:ext cx="6350" cy="12065"/>
          </a:xfrm>
          <a:custGeom>
            <a:avLst/>
            <a:gdLst/>
            <a:ahLst/>
            <a:cxnLst/>
            <a:rect l="l" t="t" r="r" b="b"/>
            <a:pathLst>
              <a:path w="6350" h="12064">
                <a:moveTo>
                  <a:pt x="6350" y="11645"/>
                </a:moveTo>
                <a:lnTo>
                  <a:pt x="0" y="11645"/>
                </a:ln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9" name="object 479"/>
          <p:cNvSpPr/>
          <p:nvPr/>
        </p:nvSpPr>
        <p:spPr>
          <a:xfrm>
            <a:off x="5151199" y="5206918"/>
            <a:ext cx="6350" cy="12700"/>
          </a:xfrm>
          <a:custGeom>
            <a:avLst/>
            <a:gdLst/>
            <a:ahLst/>
            <a:cxnLst/>
            <a:rect l="l" t="t" r="r" b="b"/>
            <a:pathLst>
              <a:path w="6350" h="12700">
                <a:moveTo>
                  <a:pt x="0" y="12179"/>
                </a:moveTo>
                <a:lnTo>
                  <a:pt x="0" y="0"/>
                </a:lnTo>
                <a:lnTo>
                  <a:pt x="635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0" name="object 480"/>
          <p:cNvSpPr/>
          <p:nvPr/>
        </p:nvSpPr>
        <p:spPr>
          <a:xfrm>
            <a:off x="5163909" y="5206917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1" name="object 481"/>
          <p:cNvSpPr/>
          <p:nvPr/>
        </p:nvSpPr>
        <p:spPr>
          <a:xfrm>
            <a:off x="5182445" y="5206917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2" name="object 482"/>
          <p:cNvSpPr/>
          <p:nvPr/>
        </p:nvSpPr>
        <p:spPr>
          <a:xfrm>
            <a:off x="5200981" y="5206917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3" name="object 483"/>
          <p:cNvSpPr/>
          <p:nvPr/>
        </p:nvSpPr>
        <p:spPr>
          <a:xfrm>
            <a:off x="5220045" y="5206917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4" name="object 484"/>
          <p:cNvSpPr/>
          <p:nvPr/>
        </p:nvSpPr>
        <p:spPr>
          <a:xfrm>
            <a:off x="5238581" y="5206917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5" name="object 485"/>
          <p:cNvSpPr/>
          <p:nvPr/>
        </p:nvSpPr>
        <p:spPr>
          <a:xfrm>
            <a:off x="5257646" y="5206917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6" name="object 486"/>
          <p:cNvSpPr/>
          <p:nvPr/>
        </p:nvSpPr>
        <p:spPr>
          <a:xfrm>
            <a:off x="5276181" y="5206917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7" name="object 487"/>
          <p:cNvSpPr/>
          <p:nvPr/>
        </p:nvSpPr>
        <p:spPr>
          <a:xfrm>
            <a:off x="5295245" y="5206917"/>
            <a:ext cx="6350" cy="12700"/>
          </a:xfrm>
          <a:custGeom>
            <a:avLst/>
            <a:gdLst/>
            <a:ahLst/>
            <a:cxnLst/>
            <a:rect l="l" t="t" r="r" b="b"/>
            <a:pathLst>
              <a:path w="6350" h="12700">
                <a:moveTo>
                  <a:pt x="0" y="0"/>
                </a:moveTo>
                <a:lnTo>
                  <a:pt x="5829" y="0"/>
                </a:lnTo>
                <a:lnTo>
                  <a:pt x="5829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8" name="object 488"/>
          <p:cNvSpPr/>
          <p:nvPr/>
        </p:nvSpPr>
        <p:spPr>
          <a:xfrm>
            <a:off x="5295243" y="5225453"/>
            <a:ext cx="6350" cy="12065"/>
          </a:xfrm>
          <a:custGeom>
            <a:avLst/>
            <a:gdLst/>
            <a:ahLst/>
            <a:cxnLst/>
            <a:rect l="l" t="t" r="r" b="b"/>
            <a:pathLst>
              <a:path w="6350" h="12064">
                <a:moveTo>
                  <a:pt x="5829" y="0"/>
                </a:moveTo>
                <a:lnTo>
                  <a:pt x="5829" y="11645"/>
                </a:lnTo>
                <a:lnTo>
                  <a:pt x="0" y="1164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9" name="object 489"/>
          <p:cNvSpPr/>
          <p:nvPr/>
        </p:nvSpPr>
        <p:spPr>
          <a:xfrm>
            <a:off x="5276179" y="523710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0" name="object 490"/>
          <p:cNvSpPr/>
          <p:nvPr/>
        </p:nvSpPr>
        <p:spPr>
          <a:xfrm>
            <a:off x="5257647" y="5237103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1217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1" name="object 491"/>
          <p:cNvSpPr/>
          <p:nvPr/>
        </p:nvSpPr>
        <p:spPr>
          <a:xfrm>
            <a:off x="5238578" y="523710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2" name="object 492"/>
          <p:cNvSpPr/>
          <p:nvPr/>
        </p:nvSpPr>
        <p:spPr>
          <a:xfrm>
            <a:off x="5226396" y="5237103"/>
            <a:ext cx="6350" cy="0"/>
          </a:xfrm>
          <a:custGeom>
            <a:avLst/>
            <a:gdLst/>
            <a:ahLst/>
            <a:cxnLst/>
            <a:rect l="l" t="t" r="r" b="b"/>
            <a:pathLst>
              <a:path w="6350">
                <a:moveTo>
                  <a:pt x="582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3" name="object 493"/>
          <p:cNvSpPr/>
          <p:nvPr/>
        </p:nvSpPr>
        <p:spPr>
          <a:xfrm>
            <a:off x="5220050" y="4200696"/>
            <a:ext cx="6350" cy="0"/>
          </a:xfrm>
          <a:custGeom>
            <a:avLst/>
            <a:gdLst/>
            <a:ahLst/>
            <a:cxnLst/>
            <a:rect l="l" t="t" r="r" b="b"/>
            <a:pathLst>
              <a:path w="6350">
                <a:moveTo>
                  <a:pt x="6350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4" name="object 494"/>
          <p:cNvSpPr/>
          <p:nvPr/>
        </p:nvSpPr>
        <p:spPr>
          <a:xfrm>
            <a:off x="5200977" y="4200696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5" name="object 495"/>
          <p:cNvSpPr/>
          <p:nvPr/>
        </p:nvSpPr>
        <p:spPr>
          <a:xfrm>
            <a:off x="5182442" y="4200696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6" name="object 496"/>
          <p:cNvSpPr/>
          <p:nvPr/>
        </p:nvSpPr>
        <p:spPr>
          <a:xfrm>
            <a:off x="5163909" y="4200696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1217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7" name="object 497"/>
          <p:cNvSpPr/>
          <p:nvPr/>
        </p:nvSpPr>
        <p:spPr>
          <a:xfrm>
            <a:off x="5151204" y="4200696"/>
            <a:ext cx="6350" cy="12065"/>
          </a:xfrm>
          <a:custGeom>
            <a:avLst/>
            <a:gdLst/>
            <a:ahLst/>
            <a:cxnLst/>
            <a:rect l="l" t="t" r="r" b="b"/>
            <a:pathLst>
              <a:path w="6350" h="12064">
                <a:moveTo>
                  <a:pt x="6350" y="0"/>
                </a:moveTo>
                <a:lnTo>
                  <a:pt x="0" y="0"/>
                </a:lnTo>
                <a:lnTo>
                  <a:pt x="0" y="1164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8" name="object 498"/>
          <p:cNvSpPr/>
          <p:nvPr/>
        </p:nvSpPr>
        <p:spPr>
          <a:xfrm>
            <a:off x="5151199" y="4218702"/>
            <a:ext cx="6350" cy="12700"/>
          </a:xfrm>
          <a:custGeom>
            <a:avLst/>
            <a:gdLst/>
            <a:ahLst/>
            <a:cxnLst/>
            <a:rect l="l" t="t" r="r" b="b"/>
            <a:pathLst>
              <a:path w="6350" h="12700">
                <a:moveTo>
                  <a:pt x="0" y="0"/>
                </a:moveTo>
                <a:lnTo>
                  <a:pt x="0" y="12179"/>
                </a:lnTo>
                <a:lnTo>
                  <a:pt x="635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9" name="object 499"/>
          <p:cNvSpPr/>
          <p:nvPr/>
        </p:nvSpPr>
        <p:spPr>
          <a:xfrm>
            <a:off x="5163909" y="4230883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0" name="object 500"/>
          <p:cNvSpPr/>
          <p:nvPr/>
        </p:nvSpPr>
        <p:spPr>
          <a:xfrm>
            <a:off x="5182445" y="423088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1" name="object 501"/>
          <p:cNvSpPr/>
          <p:nvPr/>
        </p:nvSpPr>
        <p:spPr>
          <a:xfrm>
            <a:off x="5200981" y="423088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2" name="object 502"/>
          <p:cNvSpPr/>
          <p:nvPr/>
        </p:nvSpPr>
        <p:spPr>
          <a:xfrm>
            <a:off x="5220045" y="4230883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3" name="object 503"/>
          <p:cNvSpPr/>
          <p:nvPr/>
        </p:nvSpPr>
        <p:spPr>
          <a:xfrm>
            <a:off x="5238581" y="423088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4" name="object 504"/>
          <p:cNvSpPr/>
          <p:nvPr/>
        </p:nvSpPr>
        <p:spPr>
          <a:xfrm>
            <a:off x="5257646" y="4230883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5" name="object 505"/>
          <p:cNvSpPr/>
          <p:nvPr/>
        </p:nvSpPr>
        <p:spPr>
          <a:xfrm>
            <a:off x="5276181" y="423088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6" name="object 506"/>
          <p:cNvSpPr/>
          <p:nvPr/>
        </p:nvSpPr>
        <p:spPr>
          <a:xfrm>
            <a:off x="5295245" y="4218703"/>
            <a:ext cx="6350" cy="12700"/>
          </a:xfrm>
          <a:custGeom>
            <a:avLst/>
            <a:gdLst/>
            <a:ahLst/>
            <a:cxnLst/>
            <a:rect l="l" t="t" r="r" b="b"/>
            <a:pathLst>
              <a:path w="6350" h="12700">
                <a:moveTo>
                  <a:pt x="0" y="12179"/>
                </a:moveTo>
                <a:lnTo>
                  <a:pt x="5829" y="12179"/>
                </a:lnTo>
                <a:lnTo>
                  <a:pt x="582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7" name="object 507"/>
          <p:cNvSpPr/>
          <p:nvPr/>
        </p:nvSpPr>
        <p:spPr>
          <a:xfrm>
            <a:off x="5295243" y="4200701"/>
            <a:ext cx="6350" cy="12065"/>
          </a:xfrm>
          <a:custGeom>
            <a:avLst/>
            <a:gdLst/>
            <a:ahLst/>
            <a:cxnLst/>
            <a:rect l="l" t="t" r="r" b="b"/>
            <a:pathLst>
              <a:path w="6350" h="12064">
                <a:moveTo>
                  <a:pt x="5829" y="11645"/>
                </a:moveTo>
                <a:lnTo>
                  <a:pt x="5829" y="0"/>
                </a:ln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8" name="object 508"/>
          <p:cNvSpPr/>
          <p:nvPr/>
        </p:nvSpPr>
        <p:spPr>
          <a:xfrm>
            <a:off x="5276179" y="4200696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9" name="object 509"/>
          <p:cNvSpPr/>
          <p:nvPr/>
        </p:nvSpPr>
        <p:spPr>
          <a:xfrm>
            <a:off x="5257647" y="4200696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1217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0" name="object 510"/>
          <p:cNvSpPr/>
          <p:nvPr/>
        </p:nvSpPr>
        <p:spPr>
          <a:xfrm>
            <a:off x="5238578" y="4200696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1" name="object 511"/>
          <p:cNvSpPr/>
          <p:nvPr/>
        </p:nvSpPr>
        <p:spPr>
          <a:xfrm>
            <a:off x="5226396" y="4200696"/>
            <a:ext cx="6350" cy="0"/>
          </a:xfrm>
          <a:custGeom>
            <a:avLst/>
            <a:gdLst/>
            <a:ahLst/>
            <a:cxnLst/>
            <a:rect l="l" t="t" r="r" b="b"/>
            <a:pathLst>
              <a:path w="6350">
                <a:moveTo>
                  <a:pt x="582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2" name="object 512"/>
          <p:cNvSpPr/>
          <p:nvPr/>
        </p:nvSpPr>
        <p:spPr>
          <a:xfrm>
            <a:off x="6477297" y="5237103"/>
            <a:ext cx="6350" cy="0"/>
          </a:xfrm>
          <a:custGeom>
            <a:avLst/>
            <a:gdLst/>
            <a:ahLst/>
            <a:cxnLst/>
            <a:rect l="l" t="t" r="r" b="b"/>
            <a:pathLst>
              <a:path w="6350">
                <a:moveTo>
                  <a:pt x="6350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3" name="object 513"/>
          <p:cNvSpPr/>
          <p:nvPr/>
        </p:nvSpPr>
        <p:spPr>
          <a:xfrm>
            <a:off x="6458757" y="5237103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1217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4" name="object 514"/>
          <p:cNvSpPr/>
          <p:nvPr/>
        </p:nvSpPr>
        <p:spPr>
          <a:xfrm>
            <a:off x="6439688" y="523710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5" name="object 515"/>
          <p:cNvSpPr/>
          <p:nvPr/>
        </p:nvSpPr>
        <p:spPr>
          <a:xfrm>
            <a:off x="6421153" y="523710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6" name="object 516"/>
          <p:cNvSpPr/>
          <p:nvPr/>
        </p:nvSpPr>
        <p:spPr>
          <a:xfrm>
            <a:off x="6408450" y="5225458"/>
            <a:ext cx="6350" cy="12065"/>
          </a:xfrm>
          <a:custGeom>
            <a:avLst/>
            <a:gdLst/>
            <a:ahLst/>
            <a:cxnLst/>
            <a:rect l="l" t="t" r="r" b="b"/>
            <a:pathLst>
              <a:path w="6350" h="12064">
                <a:moveTo>
                  <a:pt x="6350" y="11645"/>
                </a:moveTo>
                <a:lnTo>
                  <a:pt x="0" y="11645"/>
                </a:ln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7" name="object 517"/>
          <p:cNvSpPr/>
          <p:nvPr/>
        </p:nvSpPr>
        <p:spPr>
          <a:xfrm>
            <a:off x="6408445" y="5206918"/>
            <a:ext cx="6350" cy="12700"/>
          </a:xfrm>
          <a:custGeom>
            <a:avLst/>
            <a:gdLst/>
            <a:ahLst/>
            <a:cxnLst/>
            <a:rect l="l" t="t" r="r" b="b"/>
            <a:pathLst>
              <a:path w="6350" h="12700">
                <a:moveTo>
                  <a:pt x="0" y="12179"/>
                </a:moveTo>
                <a:lnTo>
                  <a:pt x="0" y="0"/>
                </a:lnTo>
                <a:lnTo>
                  <a:pt x="635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8" name="object 518"/>
          <p:cNvSpPr/>
          <p:nvPr/>
        </p:nvSpPr>
        <p:spPr>
          <a:xfrm>
            <a:off x="6421155" y="5206917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9" name="object 519"/>
          <p:cNvSpPr/>
          <p:nvPr/>
        </p:nvSpPr>
        <p:spPr>
          <a:xfrm>
            <a:off x="6439691" y="5206917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0" name="object 520"/>
          <p:cNvSpPr/>
          <p:nvPr/>
        </p:nvSpPr>
        <p:spPr>
          <a:xfrm>
            <a:off x="6458756" y="5206917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1" name="object 521"/>
          <p:cNvSpPr/>
          <p:nvPr/>
        </p:nvSpPr>
        <p:spPr>
          <a:xfrm>
            <a:off x="6477292" y="5206917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2" name="object 522"/>
          <p:cNvSpPr/>
          <p:nvPr/>
        </p:nvSpPr>
        <p:spPr>
          <a:xfrm>
            <a:off x="6496357" y="5206917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3" name="object 523"/>
          <p:cNvSpPr/>
          <p:nvPr/>
        </p:nvSpPr>
        <p:spPr>
          <a:xfrm>
            <a:off x="6514893" y="5206917"/>
            <a:ext cx="13335" cy="0"/>
          </a:xfrm>
          <a:custGeom>
            <a:avLst/>
            <a:gdLst/>
            <a:ahLst/>
            <a:cxnLst/>
            <a:rect l="l" t="t" r="r" b="b"/>
            <a:pathLst>
              <a:path w="13334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4" name="object 524"/>
          <p:cNvSpPr/>
          <p:nvPr/>
        </p:nvSpPr>
        <p:spPr>
          <a:xfrm>
            <a:off x="6533958" y="5206917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5" name="object 525"/>
          <p:cNvSpPr/>
          <p:nvPr/>
        </p:nvSpPr>
        <p:spPr>
          <a:xfrm>
            <a:off x="6552493" y="5206917"/>
            <a:ext cx="6350" cy="12700"/>
          </a:xfrm>
          <a:custGeom>
            <a:avLst/>
            <a:gdLst/>
            <a:ahLst/>
            <a:cxnLst/>
            <a:rect l="l" t="t" r="r" b="b"/>
            <a:pathLst>
              <a:path w="6350" h="12700">
                <a:moveTo>
                  <a:pt x="0" y="0"/>
                </a:moveTo>
                <a:lnTo>
                  <a:pt x="6350" y="0"/>
                </a:lnTo>
                <a:lnTo>
                  <a:pt x="635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6" name="object 526"/>
          <p:cNvSpPr/>
          <p:nvPr/>
        </p:nvSpPr>
        <p:spPr>
          <a:xfrm>
            <a:off x="6552499" y="5225453"/>
            <a:ext cx="6350" cy="12065"/>
          </a:xfrm>
          <a:custGeom>
            <a:avLst/>
            <a:gdLst/>
            <a:ahLst/>
            <a:cxnLst/>
            <a:rect l="l" t="t" r="r" b="b"/>
            <a:pathLst>
              <a:path w="6350" h="12064">
                <a:moveTo>
                  <a:pt x="6350" y="0"/>
                </a:moveTo>
                <a:lnTo>
                  <a:pt x="6350" y="11645"/>
                </a:lnTo>
                <a:lnTo>
                  <a:pt x="0" y="1164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7" name="object 527"/>
          <p:cNvSpPr/>
          <p:nvPr/>
        </p:nvSpPr>
        <p:spPr>
          <a:xfrm>
            <a:off x="6533959" y="5237103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1217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8" name="object 528"/>
          <p:cNvSpPr/>
          <p:nvPr/>
        </p:nvSpPr>
        <p:spPr>
          <a:xfrm>
            <a:off x="6514890" y="5237103"/>
            <a:ext cx="13335" cy="0"/>
          </a:xfrm>
          <a:custGeom>
            <a:avLst/>
            <a:gdLst/>
            <a:ahLst/>
            <a:cxnLst/>
            <a:rect l="l" t="t" r="r" b="b"/>
            <a:pathLst>
              <a:path w="13334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9" name="object 529"/>
          <p:cNvSpPr/>
          <p:nvPr/>
        </p:nvSpPr>
        <p:spPr>
          <a:xfrm>
            <a:off x="6496358" y="5237103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1217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0" name="object 530"/>
          <p:cNvSpPr/>
          <p:nvPr/>
        </p:nvSpPr>
        <p:spPr>
          <a:xfrm>
            <a:off x="6483652" y="5237103"/>
            <a:ext cx="6350" cy="0"/>
          </a:xfrm>
          <a:custGeom>
            <a:avLst/>
            <a:gdLst/>
            <a:ahLst/>
            <a:cxnLst/>
            <a:rect l="l" t="t" r="r" b="b"/>
            <a:pathLst>
              <a:path w="6350">
                <a:moveTo>
                  <a:pt x="6350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1" name="object 531"/>
          <p:cNvSpPr/>
          <p:nvPr/>
        </p:nvSpPr>
        <p:spPr>
          <a:xfrm>
            <a:off x="6477297" y="4200696"/>
            <a:ext cx="6350" cy="0"/>
          </a:xfrm>
          <a:custGeom>
            <a:avLst/>
            <a:gdLst/>
            <a:ahLst/>
            <a:cxnLst/>
            <a:rect l="l" t="t" r="r" b="b"/>
            <a:pathLst>
              <a:path w="6350">
                <a:moveTo>
                  <a:pt x="6350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2" name="object 532"/>
          <p:cNvSpPr/>
          <p:nvPr/>
        </p:nvSpPr>
        <p:spPr>
          <a:xfrm>
            <a:off x="6458757" y="4200696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1217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3" name="object 533"/>
          <p:cNvSpPr/>
          <p:nvPr/>
        </p:nvSpPr>
        <p:spPr>
          <a:xfrm>
            <a:off x="6439688" y="4200696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4" name="object 534"/>
          <p:cNvSpPr/>
          <p:nvPr/>
        </p:nvSpPr>
        <p:spPr>
          <a:xfrm>
            <a:off x="6421153" y="4200696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5" name="object 535"/>
          <p:cNvSpPr/>
          <p:nvPr/>
        </p:nvSpPr>
        <p:spPr>
          <a:xfrm>
            <a:off x="6408450" y="4200696"/>
            <a:ext cx="6350" cy="12065"/>
          </a:xfrm>
          <a:custGeom>
            <a:avLst/>
            <a:gdLst/>
            <a:ahLst/>
            <a:cxnLst/>
            <a:rect l="l" t="t" r="r" b="b"/>
            <a:pathLst>
              <a:path w="6350" h="12064">
                <a:moveTo>
                  <a:pt x="6350" y="0"/>
                </a:moveTo>
                <a:lnTo>
                  <a:pt x="0" y="0"/>
                </a:lnTo>
                <a:lnTo>
                  <a:pt x="0" y="1164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6" name="object 536"/>
          <p:cNvSpPr/>
          <p:nvPr/>
        </p:nvSpPr>
        <p:spPr>
          <a:xfrm>
            <a:off x="6408445" y="4218702"/>
            <a:ext cx="6350" cy="12700"/>
          </a:xfrm>
          <a:custGeom>
            <a:avLst/>
            <a:gdLst/>
            <a:ahLst/>
            <a:cxnLst/>
            <a:rect l="l" t="t" r="r" b="b"/>
            <a:pathLst>
              <a:path w="6350" h="12700">
                <a:moveTo>
                  <a:pt x="0" y="0"/>
                </a:moveTo>
                <a:lnTo>
                  <a:pt x="0" y="12179"/>
                </a:lnTo>
                <a:lnTo>
                  <a:pt x="635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7" name="object 537"/>
          <p:cNvSpPr/>
          <p:nvPr/>
        </p:nvSpPr>
        <p:spPr>
          <a:xfrm>
            <a:off x="6421155" y="423088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8" name="object 538"/>
          <p:cNvSpPr/>
          <p:nvPr/>
        </p:nvSpPr>
        <p:spPr>
          <a:xfrm>
            <a:off x="6439691" y="423088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9" name="object 539"/>
          <p:cNvSpPr/>
          <p:nvPr/>
        </p:nvSpPr>
        <p:spPr>
          <a:xfrm>
            <a:off x="6458756" y="4230883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0" name="object 540"/>
          <p:cNvSpPr/>
          <p:nvPr/>
        </p:nvSpPr>
        <p:spPr>
          <a:xfrm>
            <a:off x="6477292" y="423088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1" name="object 541"/>
          <p:cNvSpPr/>
          <p:nvPr/>
        </p:nvSpPr>
        <p:spPr>
          <a:xfrm>
            <a:off x="6496357" y="4230883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2" name="object 542"/>
          <p:cNvSpPr/>
          <p:nvPr/>
        </p:nvSpPr>
        <p:spPr>
          <a:xfrm>
            <a:off x="6514893" y="4230883"/>
            <a:ext cx="13335" cy="0"/>
          </a:xfrm>
          <a:custGeom>
            <a:avLst/>
            <a:gdLst/>
            <a:ahLst/>
            <a:cxnLst/>
            <a:rect l="l" t="t" r="r" b="b"/>
            <a:pathLst>
              <a:path w="13334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3" name="object 543"/>
          <p:cNvSpPr/>
          <p:nvPr/>
        </p:nvSpPr>
        <p:spPr>
          <a:xfrm>
            <a:off x="6533958" y="4230883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4" name="object 544"/>
          <p:cNvSpPr/>
          <p:nvPr/>
        </p:nvSpPr>
        <p:spPr>
          <a:xfrm>
            <a:off x="6552493" y="4218703"/>
            <a:ext cx="6350" cy="12700"/>
          </a:xfrm>
          <a:custGeom>
            <a:avLst/>
            <a:gdLst/>
            <a:ahLst/>
            <a:cxnLst/>
            <a:rect l="l" t="t" r="r" b="b"/>
            <a:pathLst>
              <a:path w="6350" h="12700">
                <a:moveTo>
                  <a:pt x="0" y="12179"/>
                </a:moveTo>
                <a:lnTo>
                  <a:pt x="6350" y="12179"/>
                </a:lnTo>
                <a:lnTo>
                  <a:pt x="635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5" name="object 545"/>
          <p:cNvSpPr/>
          <p:nvPr/>
        </p:nvSpPr>
        <p:spPr>
          <a:xfrm>
            <a:off x="6552499" y="4200701"/>
            <a:ext cx="6350" cy="12065"/>
          </a:xfrm>
          <a:custGeom>
            <a:avLst/>
            <a:gdLst/>
            <a:ahLst/>
            <a:cxnLst/>
            <a:rect l="l" t="t" r="r" b="b"/>
            <a:pathLst>
              <a:path w="6350" h="12064">
                <a:moveTo>
                  <a:pt x="6350" y="11645"/>
                </a:moveTo>
                <a:lnTo>
                  <a:pt x="6350" y="0"/>
                </a:ln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6" name="object 546"/>
          <p:cNvSpPr/>
          <p:nvPr/>
        </p:nvSpPr>
        <p:spPr>
          <a:xfrm>
            <a:off x="6533959" y="4200696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1217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7" name="object 547"/>
          <p:cNvSpPr/>
          <p:nvPr/>
        </p:nvSpPr>
        <p:spPr>
          <a:xfrm>
            <a:off x="6514890" y="4200696"/>
            <a:ext cx="13335" cy="0"/>
          </a:xfrm>
          <a:custGeom>
            <a:avLst/>
            <a:gdLst/>
            <a:ahLst/>
            <a:cxnLst/>
            <a:rect l="l" t="t" r="r" b="b"/>
            <a:pathLst>
              <a:path w="13334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8" name="object 548"/>
          <p:cNvSpPr/>
          <p:nvPr/>
        </p:nvSpPr>
        <p:spPr>
          <a:xfrm>
            <a:off x="6496358" y="4200696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1217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9" name="object 549"/>
          <p:cNvSpPr/>
          <p:nvPr/>
        </p:nvSpPr>
        <p:spPr>
          <a:xfrm>
            <a:off x="6483652" y="4200696"/>
            <a:ext cx="6350" cy="0"/>
          </a:xfrm>
          <a:custGeom>
            <a:avLst/>
            <a:gdLst/>
            <a:ahLst/>
            <a:cxnLst/>
            <a:rect l="l" t="t" r="r" b="b"/>
            <a:pathLst>
              <a:path w="6350">
                <a:moveTo>
                  <a:pt x="6350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0" name="object 550"/>
          <p:cNvSpPr/>
          <p:nvPr/>
        </p:nvSpPr>
        <p:spPr>
          <a:xfrm>
            <a:off x="3913551" y="4200696"/>
            <a:ext cx="6350" cy="0"/>
          </a:xfrm>
          <a:custGeom>
            <a:avLst/>
            <a:gdLst/>
            <a:ahLst/>
            <a:cxnLst/>
            <a:rect l="l" t="t" r="r" b="b"/>
            <a:pathLst>
              <a:path w="6350">
                <a:moveTo>
                  <a:pt x="6350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1" name="object 551"/>
          <p:cNvSpPr/>
          <p:nvPr/>
        </p:nvSpPr>
        <p:spPr>
          <a:xfrm>
            <a:off x="3894478" y="4200696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2" name="object 552"/>
          <p:cNvSpPr/>
          <p:nvPr/>
        </p:nvSpPr>
        <p:spPr>
          <a:xfrm>
            <a:off x="3875943" y="4200696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3" name="object 553"/>
          <p:cNvSpPr/>
          <p:nvPr/>
        </p:nvSpPr>
        <p:spPr>
          <a:xfrm>
            <a:off x="3856879" y="4200696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4" name="object 554"/>
          <p:cNvSpPr/>
          <p:nvPr/>
        </p:nvSpPr>
        <p:spPr>
          <a:xfrm>
            <a:off x="3844705" y="4200696"/>
            <a:ext cx="6350" cy="12065"/>
          </a:xfrm>
          <a:custGeom>
            <a:avLst/>
            <a:gdLst/>
            <a:ahLst/>
            <a:cxnLst/>
            <a:rect l="l" t="t" r="r" b="b"/>
            <a:pathLst>
              <a:path w="6350" h="12064">
                <a:moveTo>
                  <a:pt x="6350" y="0"/>
                </a:moveTo>
                <a:lnTo>
                  <a:pt x="0" y="0"/>
                </a:lnTo>
                <a:lnTo>
                  <a:pt x="0" y="1164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5" name="object 555"/>
          <p:cNvSpPr/>
          <p:nvPr/>
        </p:nvSpPr>
        <p:spPr>
          <a:xfrm>
            <a:off x="3844701" y="4218702"/>
            <a:ext cx="6350" cy="12700"/>
          </a:xfrm>
          <a:custGeom>
            <a:avLst/>
            <a:gdLst/>
            <a:ahLst/>
            <a:cxnLst/>
            <a:rect l="l" t="t" r="r" b="b"/>
            <a:pathLst>
              <a:path w="6350" h="12700">
                <a:moveTo>
                  <a:pt x="0" y="0"/>
                </a:moveTo>
                <a:lnTo>
                  <a:pt x="0" y="12179"/>
                </a:lnTo>
                <a:lnTo>
                  <a:pt x="635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6" name="object 556"/>
          <p:cNvSpPr/>
          <p:nvPr/>
        </p:nvSpPr>
        <p:spPr>
          <a:xfrm>
            <a:off x="3856882" y="423088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7" name="object 557"/>
          <p:cNvSpPr/>
          <p:nvPr/>
        </p:nvSpPr>
        <p:spPr>
          <a:xfrm>
            <a:off x="3875945" y="423088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8" name="object 558"/>
          <p:cNvSpPr/>
          <p:nvPr/>
        </p:nvSpPr>
        <p:spPr>
          <a:xfrm>
            <a:off x="3894482" y="423088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9" name="object 559"/>
          <p:cNvSpPr/>
          <p:nvPr/>
        </p:nvSpPr>
        <p:spPr>
          <a:xfrm>
            <a:off x="3913546" y="4230883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0" name="object 560"/>
          <p:cNvSpPr/>
          <p:nvPr/>
        </p:nvSpPr>
        <p:spPr>
          <a:xfrm>
            <a:off x="3932082" y="423088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1" name="object 561"/>
          <p:cNvSpPr/>
          <p:nvPr/>
        </p:nvSpPr>
        <p:spPr>
          <a:xfrm>
            <a:off x="3951147" y="4230883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2" name="object 562"/>
          <p:cNvSpPr/>
          <p:nvPr/>
        </p:nvSpPr>
        <p:spPr>
          <a:xfrm>
            <a:off x="3969683" y="423088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3" name="object 563"/>
          <p:cNvSpPr/>
          <p:nvPr/>
        </p:nvSpPr>
        <p:spPr>
          <a:xfrm>
            <a:off x="3988747" y="4218703"/>
            <a:ext cx="6350" cy="12700"/>
          </a:xfrm>
          <a:custGeom>
            <a:avLst/>
            <a:gdLst/>
            <a:ahLst/>
            <a:cxnLst/>
            <a:rect l="l" t="t" r="r" b="b"/>
            <a:pathLst>
              <a:path w="6350" h="12700">
                <a:moveTo>
                  <a:pt x="0" y="12179"/>
                </a:moveTo>
                <a:lnTo>
                  <a:pt x="5829" y="12179"/>
                </a:lnTo>
                <a:lnTo>
                  <a:pt x="582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4" name="object 564"/>
          <p:cNvSpPr/>
          <p:nvPr/>
        </p:nvSpPr>
        <p:spPr>
          <a:xfrm>
            <a:off x="3988743" y="4200701"/>
            <a:ext cx="6350" cy="12065"/>
          </a:xfrm>
          <a:custGeom>
            <a:avLst/>
            <a:gdLst/>
            <a:ahLst/>
            <a:cxnLst/>
            <a:rect l="l" t="t" r="r" b="b"/>
            <a:pathLst>
              <a:path w="6350" h="12064">
                <a:moveTo>
                  <a:pt x="5829" y="11645"/>
                </a:moveTo>
                <a:lnTo>
                  <a:pt x="5829" y="0"/>
                </a:ln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5" name="object 565"/>
          <p:cNvSpPr/>
          <p:nvPr/>
        </p:nvSpPr>
        <p:spPr>
          <a:xfrm>
            <a:off x="3969679" y="4200696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6" name="object 566"/>
          <p:cNvSpPr/>
          <p:nvPr/>
        </p:nvSpPr>
        <p:spPr>
          <a:xfrm>
            <a:off x="3951149" y="4200696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1217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7" name="object 567"/>
          <p:cNvSpPr/>
          <p:nvPr/>
        </p:nvSpPr>
        <p:spPr>
          <a:xfrm>
            <a:off x="3932080" y="4200696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8" name="object 568"/>
          <p:cNvSpPr/>
          <p:nvPr/>
        </p:nvSpPr>
        <p:spPr>
          <a:xfrm>
            <a:off x="3919898" y="4200696"/>
            <a:ext cx="6350" cy="0"/>
          </a:xfrm>
          <a:custGeom>
            <a:avLst/>
            <a:gdLst/>
            <a:ahLst/>
            <a:cxnLst/>
            <a:rect l="l" t="t" r="r" b="b"/>
            <a:pathLst>
              <a:path w="6350">
                <a:moveTo>
                  <a:pt x="582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9" name="object 569"/>
          <p:cNvSpPr/>
          <p:nvPr/>
        </p:nvSpPr>
        <p:spPr>
          <a:xfrm>
            <a:off x="5012447" y="3488754"/>
            <a:ext cx="346346" cy="32261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0" name="object 570"/>
          <p:cNvSpPr/>
          <p:nvPr/>
        </p:nvSpPr>
        <p:spPr>
          <a:xfrm>
            <a:off x="4928241" y="6238029"/>
            <a:ext cx="9525" cy="0"/>
          </a:xfrm>
          <a:custGeom>
            <a:avLst/>
            <a:gdLst/>
            <a:ahLst/>
            <a:cxnLst/>
            <a:rect l="l" t="t" r="r" b="b"/>
            <a:pathLst>
              <a:path w="9525">
                <a:moveTo>
                  <a:pt x="0" y="0"/>
                </a:moveTo>
                <a:lnTo>
                  <a:pt x="9004" y="0"/>
                </a:lnTo>
              </a:path>
            </a:pathLst>
          </a:custGeom>
          <a:ln w="3175">
            <a:solidFill>
              <a:srgbClr val="5C5C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1" name="object 571"/>
          <p:cNvSpPr/>
          <p:nvPr/>
        </p:nvSpPr>
        <p:spPr>
          <a:xfrm>
            <a:off x="4905998" y="7280258"/>
            <a:ext cx="50165" cy="29209"/>
          </a:xfrm>
          <a:custGeom>
            <a:avLst/>
            <a:gdLst/>
            <a:ahLst/>
            <a:cxnLst/>
            <a:rect l="l" t="t" r="r" b="b"/>
            <a:pathLst>
              <a:path w="50164" h="29209">
                <a:moveTo>
                  <a:pt x="0" y="5829"/>
                </a:moveTo>
                <a:lnTo>
                  <a:pt x="0" y="9537"/>
                </a:lnTo>
                <a:lnTo>
                  <a:pt x="32308" y="28600"/>
                </a:lnTo>
                <a:lnTo>
                  <a:pt x="37604" y="28600"/>
                </a:lnTo>
                <a:lnTo>
                  <a:pt x="37604" y="23304"/>
                </a:lnTo>
                <a:lnTo>
                  <a:pt x="32308" y="23304"/>
                </a:lnTo>
                <a:lnTo>
                  <a:pt x="9537" y="10591"/>
                </a:lnTo>
                <a:lnTo>
                  <a:pt x="0" y="5829"/>
                </a:lnTo>
                <a:close/>
              </a:path>
              <a:path w="50164" h="29209">
                <a:moveTo>
                  <a:pt x="37604" y="0"/>
                </a:moveTo>
                <a:lnTo>
                  <a:pt x="32308" y="0"/>
                </a:lnTo>
                <a:lnTo>
                  <a:pt x="32308" y="23304"/>
                </a:lnTo>
                <a:lnTo>
                  <a:pt x="37604" y="23304"/>
                </a:lnTo>
                <a:lnTo>
                  <a:pt x="37604" y="10591"/>
                </a:lnTo>
                <a:lnTo>
                  <a:pt x="49784" y="10591"/>
                </a:lnTo>
                <a:lnTo>
                  <a:pt x="49784" y="5829"/>
                </a:lnTo>
                <a:lnTo>
                  <a:pt x="37604" y="5829"/>
                </a:lnTo>
                <a:lnTo>
                  <a:pt x="376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2" name="object 572"/>
          <p:cNvSpPr/>
          <p:nvPr/>
        </p:nvSpPr>
        <p:spPr>
          <a:xfrm>
            <a:off x="4905998" y="7286087"/>
            <a:ext cx="32384" cy="5080"/>
          </a:xfrm>
          <a:custGeom>
            <a:avLst/>
            <a:gdLst/>
            <a:ahLst/>
            <a:cxnLst/>
            <a:rect l="l" t="t" r="r" b="b"/>
            <a:pathLst>
              <a:path w="32385" h="5079">
                <a:moveTo>
                  <a:pt x="32308" y="0"/>
                </a:moveTo>
                <a:lnTo>
                  <a:pt x="0" y="0"/>
                </a:lnTo>
                <a:lnTo>
                  <a:pt x="9537" y="4762"/>
                </a:lnTo>
                <a:lnTo>
                  <a:pt x="32308" y="4762"/>
                </a:lnTo>
                <a:lnTo>
                  <a:pt x="323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3" name="object 573"/>
          <p:cNvSpPr/>
          <p:nvPr/>
        </p:nvSpPr>
        <p:spPr>
          <a:xfrm>
            <a:off x="4910235" y="7248354"/>
            <a:ext cx="46990" cy="22860"/>
          </a:xfrm>
          <a:custGeom>
            <a:avLst/>
            <a:gdLst/>
            <a:ahLst/>
            <a:cxnLst/>
            <a:rect l="l" t="t" r="r" b="b"/>
            <a:pathLst>
              <a:path w="46989" h="22859">
                <a:moveTo>
                  <a:pt x="42908" y="5130"/>
                </a:moveTo>
                <a:lnTo>
                  <a:pt x="38404" y="5130"/>
                </a:lnTo>
                <a:lnTo>
                  <a:pt x="41313" y="12319"/>
                </a:lnTo>
                <a:lnTo>
                  <a:pt x="41313" y="22377"/>
                </a:lnTo>
                <a:lnTo>
                  <a:pt x="42900" y="21844"/>
                </a:lnTo>
                <a:lnTo>
                  <a:pt x="43421" y="20789"/>
                </a:lnTo>
                <a:lnTo>
                  <a:pt x="44488" y="19723"/>
                </a:lnTo>
                <a:lnTo>
                  <a:pt x="45542" y="17602"/>
                </a:lnTo>
                <a:lnTo>
                  <a:pt x="46075" y="16014"/>
                </a:lnTo>
                <a:lnTo>
                  <a:pt x="46075" y="14960"/>
                </a:lnTo>
                <a:lnTo>
                  <a:pt x="46609" y="13373"/>
                </a:lnTo>
                <a:lnTo>
                  <a:pt x="46609" y="12839"/>
                </a:lnTo>
                <a:lnTo>
                  <a:pt x="46075" y="11785"/>
                </a:lnTo>
                <a:lnTo>
                  <a:pt x="46075" y="10198"/>
                </a:lnTo>
                <a:lnTo>
                  <a:pt x="45021" y="8077"/>
                </a:lnTo>
                <a:lnTo>
                  <a:pt x="42908" y="5130"/>
                </a:lnTo>
                <a:close/>
              </a:path>
              <a:path w="46989" h="22859">
                <a:moveTo>
                  <a:pt x="33362" y="1193"/>
                </a:moveTo>
                <a:lnTo>
                  <a:pt x="7937" y="1193"/>
                </a:lnTo>
                <a:lnTo>
                  <a:pt x="5829" y="2247"/>
                </a:lnTo>
                <a:lnTo>
                  <a:pt x="4241" y="2247"/>
                </a:lnTo>
                <a:lnTo>
                  <a:pt x="2120" y="3314"/>
                </a:lnTo>
                <a:lnTo>
                  <a:pt x="1587" y="3835"/>
                </a:lnTo>
                <a:lnTo>
                  <a:pt x="533" y="4368"/>
                </a:lnTo>
                <a:lnTo>
                  <a:pt x="0" y="4368"/>
                </a:lnTo>
                <a:lnTo>
                  <a:pt x="533" y="13906"/>
                </a:lnTo>
                <a:lnTo>
                  <a:pt x="533" y="11785"/>
                </a:lnTo>
                <a:lnTo>
                  <a:pt x="1054" y="10718"/>
                </a:lnTo>
                <a:lnTo>
                  <a:pt x="4241" y="7543"/>
                </a:lnTo>
                <a:lnTo>
                  <a:pt x="5295" y="7543"/>
                </a:lnTo>
                <a:lnTo>
                  <a:pt x="5829" y="7023"/>
                </a:lnTo>
                <a:lnTo>
                  <a:pt x="6883" y="6489"/>
                </a:lnTo>
                <a:lnTo>
                  <a:pt x="7937" y="6489"/>
                </a:lnTo>
                <a:lnTo>
                  <a:pt x="9271" y="5943"/>
                </a:lnTo>
                <a:lnTo>
                  <a:pt x="15506" y="5295"/>
                </a:lnTo>
                <a:lnTo>
                  <a:pt x="35904" y="5295"/>
                </a:lnTo>
                <a:lnTo>
                  <a:pt x="38404" y="5130"/>
                </a:lnTo>
                <a:lnTo>
                  <a:pt x="42908" y="5130"/>
                </a:lnTo>
                <a:lnTo>
                  <a:pt x="42672" y="4800"/>
                </a:lnTo>
                <a:lnTo>
                  <a:pt x="40487" y="4127"/>
                </a:lnTo>
                <a:lnTo>
                  <a:pt x="37071" y="2247"/>
                </a:lnTo>
                <a:lnTo>
                  <a:pt x="35483" y="1727"/>
                </a:lnTo>
                <a:lnTo>
                  <a:pt x="34429" y="1727"/>
                </a:lnTo>
                <a:lnTo>
                  <a:pt x="33362" y="1193"/>
                </a:lnTo>
                <a:close/>
              </a:path>
              <a:path w="46989" h="22859">
                <a:moveTo>
                  <a:pt x="35904" y="5295"/>
                </a:moveTo>
                <a:lnTo>
                  <a:pt x="15506" y="5295"/>
                </a:lnTo>
                <a:lnTo>
                  <a:pt x="16941" y="5422"/>
                </a:lnTo>
                <a:lnTo>
                  <a:pt x="22771" y="5422"/>
                </a:lnTo>
                <a:lnTo>
                  <a:pt x="29171" y="5740"/>
                </a:lnTo>
                <a:lnTo>
                  <a:pt x="35904" y="5295"/>
                </a:lnTo>
                <a:close/>
              </a:path>
              <a:path w="46989" h="22859">
                <a:moveTo>
                  <a:pt x="21983" y="0"/>
                </a:moveTo>
                <a:lnTo>
                  <a:pt x="19062" y="127"/>
                </a:lnTo>
                <a:lnTo>
                  <a:pt x="15354" y="127"/>
                </a:lnTo>
                <a:lnTo>
                  <a:pt x="13766" y="660"/>
                </a:lnTo>
                <a:lnTo>
                  <a:pt x="10591" y="660"/>
                </a:lnTo>
                <a:lnTo>
                  <a:pt x="9537" y="1193"/>
                </a:lnTo>
                <a:lnTo>
                  <a:pt x="31775" y="1193"/>
                </a:lnTo>
                <a:lnTo>
                  <a:pt x="29235" y="241"/>
                </a:lnTo>
                <a:lnTo>
                  <a:pt x="2198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4" name="object 574"/>
          <p:cNvSpPr/>
          <p:nvPr/>
        </p:nvSpPr>
        <p:spPr>
          <a:xfrm>
            <a:off x="4905468" y="7252722"/>
            <a:ext cx="46355" cy="23495"/>
          </a:xfrm>
          <a:custGeom>
            <a:avLst/>
            <a:gdLst/>
            <a:ahLst/>
            <a:cxnLst/>
            <a:rect l="l" t="t" r="r" b="b"/>
            <a:pathLst>
              <a:path w="46354" h="23495">
                <a:moveTo>
                  <a:pt x="10414" y="15633"/>
                </a:moveTo>
                <a:lnTo>
                  <a:pt x="2159" y="15633"/>
                </a:lnTo>
                <a:lnTo>
                  <a:pt x="5295" y="18542"/>
                </a:lnTo>
                <a:lnTo>
                  <a:pt x="7416" y="19596"/>
                </a:lnTo>
                <a:lnTo>
                  <a:pt x="10033" y="21082"/>
                </a:lnTo>
                <a:lnTo>
                  <a:pt x="13169" y="21234"/>
                </a:lnTo>
                <a:lnTo>
                  <a:pt x="15887" y="22237"/>
                </a:lnTo>
                <a:lnTo>
                  <a:pt x="20650" y="22237"/>
                </a:lnTo>
                <a:lnTo>
                  <a:pt x="22237" y="22771"/>
                </a:lnTo>
                <a:lnTo>
                  <a:pt x="27330" y="23139"/>
                </a:lnTo>
                <a:lnTo>
                  <a:pt x="29527" y="22186"/>
                </a:lnTo>
                <a:lnTo>
                  <a:pt x="35586" y="22186"/>
                </a:lnTo>
                <a:lnTo>
                  <a:pt x="36537" y="21717"/>
                </a:lnTo>
                <a:lnTo>
                  <a:pt x="38125" y="21717"/>
                </a:lnTo>
                <a:lnTo>
                  <a:pt x="39192" y="21183"/>
                </a:lnTo>
                <a:lnTo>
                  <a:pt x="40779" y="21183"/>
                </a:lnTo>
                <a:lnTo>
                  <a:pt x="43954" y="19596"/>
                </a:lnTo>
                <a:lnTo>
                  <a:pt x="44488" y="19596"/>
                </a:lnTo>
                <a:lnTo>
                  <a:pt x="45542" y="19062"/>
                </a:lnTo>
                <a:lnTo>
                  <a:pt x="46075" y="18008"/>
                </a:lnTo>
                <a:lnTo>
                  <a:pt x="46075" y="17475"/>
                </a:lnTo>
                <a:lnTo>
                  <a:pt x="21717" y="17475"/>
                </a:lnTo>
                <a:lnTo>
                  <a:pt x="16002" y="16891"/>
                </a:lnTo>
                <a:lnTo>
                  <a:pt x="13233" y="16421"/>
                </a:lnTo>
                <a:lnTo>
                  <a:pt x="12179" y="15887"/>
                </a:lnTo>
                <a:lnTo>
                  <a:pt x="11125" y="15887"/>
                </a:lnTo>
                <a:lnTo>
                  <a:pt x="10414" y="15633"/>
                </a:lnTo>
                <a:close/>
              </a:path>
              <a:path w="46354" h="23495">
                <a:moveTo>
                  <a:pt x="35586" y="22186"/>
                </a:moveTo>
                <a:lnTo>
                  <a:pt x="29527" y="22186"/>
                </a:lnTo>
                <a:lnTo>
                  <a:pt x="33896" y="22237"/>
                </a:lnTo>
                <a:lnTo>
                  <a:pt x="35483" y="22237"/>
                </a:lnTo>
                <a:close/>
              </a:path>
              <a:path w="46354" h="23495">
                <a:moveTo>
                  <a:pt x="46075" y="10058"/>
                </a:moveTo>
                <a:lnTo>
                  <a:pt x="45021" y="12179"/>
                </a:lnTo>
                <a:lnTo>
                  <a:pt x="44259" y="14376"/>
                </a:lnTo>
                <a:lnTo>
                  <a:pt x="42151" y="15151"/>
                </a:lnTo>
                <a:lnTo>
                  <a:pt x="40246" y="15887"/>
                </a:lnTo>
                <a:lnTo>
                  <a:pt x="39192" y="15887"/>
                </a:lnTo>
                <a:lnTo>
                  <a:pt x="38125" y="16421"/>
                </a:lnTo>
                <a:lnTo>
                  <a:pt x="35369" y="16891"/>
                </a:lnTo>
                <a:lnTo>
                  <a:pt x="29654" y="17475"/>
                </a:lnTo>
                <a:lnTo>
                  <a:pt x="46075" y="17475"/>
                </a:lnTo>
                <a:lnTo>
                  <a:pt x="46075" y="10058"/>
                </a:lnTo>
                <a:close/>
              </a:path>
              <a:path w="46354" h="23495">
                <a:moveTo>
                  <a:pt x="4762" y="0"/>
                </a:moveTo>
                <a:lnTo>
                  <a:pt x="2654" y="2120"/>
                </a:lnTo>
                <a:lnTo>
                  <a:pt x="2120" y="3175"/>
                </a:lnTo>
                <a:lnTo>
                  <a:pt x="1054" y="4241"/>
                </a:lnTo>
                <a:lnTo>
                  <a:pt x="533" y="5295"/>
                </a:lnTo>
                <a:lnTo>
                  <a:pt x="533" y="6362"/>
                </a:lnTo>
                <a:lnTo>
                  <a:pt x="0" y="7950"/>
                </a:lnTo>
                <a:lnTo>
                  <a:pt x="0" y="11125"/>
                </a:lnTo>
                <a:lnTo>
                  <a:pt x="533" y="12179"/>
                </a:lnTo>
                <a:lnTo>
                  <a:pt x="2336" y="17399"/>
                </a:lnTo>
                <a:lnTo>
                  <a:pt x="2159" y="15633"/>
                </a:lnTo>
                <a:lnTo>
                  <a:pt x="10414" y="15633"/>
                </a:lnTo>
                <a:lnTo>
                  <a:pt x="8636" y="14998"/>
                </a:lnTo>
                <a:lnTo>
                  <a:pt x="7264" y="14427"/>
                </a:lnTo>
                <a:lnTo>
                  <a:pt x="5295" y="10591"/>
                </a:lnTo>
                <a:lnTo>
                  <a:pt x="5207" y="7950"/>
                </a:lnTo>
                <a:lnTo>
                  <a:pt x="476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5" name="object 575"/>
          <p:cNvSpPr/>
          <p:nvPr/>
        </p:nvSpPr>
        <p:spPr>
          <a:xfrm>
            <a:off x="4948897" y="7234720"/>
            <a:ext cx="6985" cy="6350"/>
          </a:xfrm>
          <a:custGeom>
            <a:avLst/>
            <a:gdLst/>
            <a:ahLst/>
            <a:cxnLst/>
            <a:rect l="l" t="t" r="r" b="b"/>
            <a:pathLst>
              <a:path w="6985" h="6350">
                <a:moveTo>
                  <a:pt x="6883" y="0"/>
                </a:moveTo>
                <a:lnTo>
                  <a:pt x="0" y="0"/>
                </a:lnTo>
                <a:lnTo>
                  <a:pt x="0" y="5829"/>
                </a:lnTo>
                <a:lnTo>
                  <a:pt x="6883" y="5829"/>
                </a:lnTo>
                <a:lnTo>
                  <a:pt x="688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6" name="object 576"/>
          <p:cNvSpPr/>
          <p:nvPr/>
        </p:nvSpPr>
        <p:spPr>
          <a:xfrm>
            <a:off x="4910235" y="7200691"/>
            <a:ext cx="46990" cy="22860"/>
          </a:xfrm>
          <a:custGeom>
            <a:avLst/>
            <a:gdLst/>
            <a:ahLst/>
            <a:cxnLst/>
            <a:rect l="l" t="t" r="r" b="b"/>
            <a:pathLst>
              <a:path w="46989" h="22859">
                <a:moveTo>
                  <a:pt x="42908" y="5130"/>
                </a:moveTo>
                <a:lnTo>
                  <a:pt x="38404" y="5130"/>
                </a:lnTo>
                <a:lnTo>
                  <a:pt x="41313" y="12319"/>
                </a:lnTo>
                <a:lnTo>
                  <a:pt x="41313" y="22377"/>
                </a:lnTo>
                <a:lnTo>
                  <a:pt x="42900" y="21844"/>
                </a:lnTo>
                <a:lnTo>
                  <a:pt x="43421" y="20789"/>
                </a:lnTo>
                <a:lnTo>
                  <a:pt x="44488" y="19723"/>
                </a:lnTo>
                <a:lnTo>
                  <a:pt x="45542" y="17614"/>
                </a:lnTo>
                <a:lnTo>
                  <a:pt x="46075" y="16014"/>
                </a:lnTo>
                <a:lnTo>
                  <a:pt x="46075" y="14960"/>
                </a:lnTo>
                <a:lnTo>
                  <a:pt x="46609" y="13373"/>
                </a:lnTo>
                <a:lnTo>
                  <a:pt x="46609" y="12839"/>
                </a:lnTo>
                <a:lnTo>
                  <a:pt x="46075" y="11785"/>
                </a:lnTo>
                <a:lnTo>
                  <a:pt x="46075" y="10198"/>
                </a:lnTo>
                <a:lnTo>
                  <a:pt x="45021" y="8077"/>
                </a:lnTo>
                <a:lnTo>
                  <a:pt x="42908" y="5130"/>
                </a:lnTo>
                <a:close/>
              </a:path>
              <a:path w="46989" h="22859">
                <a:moveTo>
                  <a:pt x="33362" y="1193"/>
                </a:moveTo>
                <a:lnTo>
                  <a:pt x="7937" y="1193"/>
                </a:lnTo>
                <a:lnTo>
                  <a:pt x="5829" y="2247"/>
                </a:lnTo>
                <a:lnTo>
                  <a:pt x="4241" y="2247"/>
                </a:lnTo>
                <a:lnTo>
                  <a:pt x="2120" y="3314"/>
                </a:lnTo>
                <a:lnTo>
                  <a:pt x="1587" y="3835"/>
                </a:lnTo>
                <a:lnTo>
                  <a:pt x="533" y="4368"/>
                </a:lnTo>
                <a:lnTo>
                  <a:pt x="0" y="4368"/>
                </a:lnTo>
                <a:lnTo>
                  <a:pt x="533" y="13906"/>
                </a:lnTo>
                <a:lnTo>
                  <a:pt x="533" y="11785"/>
                </a:lnTo>
                <a:lnTo>
                  <a:pt x="1054" y="10718"/>
                </a:lnTo>
                <a:lnTo>
                  <a:pt x="4241" y="7543"/>
                </a:lnTo>
                <a:lnTo>
                  <a:pt x="5295" y="7543"/>
                </a:lnTo>
                <a:lnTo>
                  <a:pt x="5829" y="7023"/>
                </a:lnTo>
                <a:lnTo>
                  <a:pt x="6883" y="6489"/>
                </a:lnTo>
                <a:lnTo>
                  <a:pt x="7937" y="6489"/>
                </a:lnTo>
                <a:lnTo>
                  <a:pt x="9271" y="5943"/>
                </a:lnTo>
                <a:lnTo>
                  <a:pt x="15506" y="5295"/>
                </a:lnTo>
                <a:lnTo>
                  <a:pt x="35851" y="5295"/>
                </a:lnTo>
                <a:lnTo>
                  <a:pt x="38404" y="5130"/>
                </a:lnTo>
                <a:lnTo>
                  <a:pt x="42908" y="5130"/>
                </a:lnTo>
                <a:lnTo>
                  <a:pt x="42672" y="4800"/>
                </a:lnTo>
                <a:lnTo>
                  <a:pt x="40487" y="4127"/>
                </a:lnTo>
                <a:lnTo>
                  <a:pt x="37071" y="2247"/>
                </a:lnTo>
                <a:lnTo>
                  <a:pt x="35483" y="1727"/>
                </a:lnTo>
                <a:lnTo>
                  <a:pt x="34429" y="1727"/>
                </a:lnTo>
                <a:lnTo>
                  <a:pt x="33362" y="1193"/>
                </a:lnTo>
                <a:close/>
              </a:path>
              <a:path w="46989" h="22859">
                <a:moveTo>
                  <a:pt x="35851" y="5295"/>
                </a:moveTo>
                <a:lnTo>
                  <a:pt x="15506" y="5295"/>
                </a:lnTo>
                <a:lnTo>
                  <a:pt x="16941" y="5422"/>
                </a:lnTo>
                <a:lnTo>
                  <a:pt x="22771" y="5422"/>
                </a:lnTo>
                <a:lnTo>
                  <a:pt x="29171" y="5727"/>
                </a:lnTo>
                <a:lnTo>
                  <a:pt x="35851" y="5295"/>
                </a:lnTo>
                <a:close/>
              </a:path>
              <a:path w="46989" h="22859">
                <a:moveTo>
                  <a:pt x="21983" y="0"/>
                </a:moveTo>
                <a:lnTo>
                  <a:pt x="19062" y="127"/>
                </a:lnTo>
                <a:lnTo>
                  <a:pt x="15354" y="127"/>
                </a:lnTo>
                <a:lnTo>
                  <a:pt x="13766" y="660"/>
                </a:lnTo>
                <a:lnTo>
                  <a:pt x="10591" y="660"/>
                </a:lnTo>
                <a:lnTo>
                  <a:pt x="9537" y="1193"/>
                </a:lnTo>
                <a:lnTo>
                  <a:pt x="31775" y="1193"/>
                </a:lnTo>
                <a:lnTo>
                  <a:pt x="29235" y="241"/>
                </a:lnTo>
                <a:lnTo>
                  <a:pt x="2198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7" name="object 577"/>
          <p:cNvSpPr/>
          <p:nvPr/>
        </p:nvSpPr>
        <p:spPr>
          <a:xfrm>
            <a:off x="4905468" y="7205059"/>
            <a:ext cx="46355" cy="23495"/>
          </a:xfrm>
          <a:custGeom>
            <a:avLst/>
            <a:gdLst/>
            <a:ahLst/>
            <a:cxnLst/>
            <a:rect l="l" t="t" r="r" b="b"/>
            <a:pathLst>
              <a:path w="46354" h="23495">
                <a:moveTo>
                  <a:pt x="10414" y="15633"/>
                </a:moveTo>
                <a:lnTo>
                  <a:pt x="2159" y="15633"/>
                </a:lnTo>
                <a:lnTo>
                  <a:pt x="5295" y="18541"/>
                </a:lnTo>
                <a:lnTo>
                  <a:pt x="7416" y="19596"/>
                </a:lnTo>
                <a:lnTo>
                  <a:pt x="10033" y="21081"/>
                </a:lnTo>
                <a:lnTo>
                  <a:pt x="13169" y="21234"/>
                </a:lnTo>
                <a:lnTo>
                  <a:pt x="15887" y="22237"/>
                </a:lnTo>
                <a:lnTo>
                  <a:pt x="20650" y="22237"/>
                </a:lnTo>
                <a:lnTo>
                  <a:pt x="22237" y="22771"/>
                </a:lnTo>
                <a:lnTo>
                  <a:pt x="27343" y="23139"/>
                </a:lnTo>
                <a:lnTo>
                  <a:pt x="29527" y="22186"/>
                </a:lnTo>
                <a:lnTo>
                  <a:pt x="35586" y="22186"/>
                </a:lnTo>
                <a:lnTo>
                  <a:pt x="36537" y="21716"/>
                </a:lnTo>
                <a:lnTo>
                  <a:pt x="38125" y="21716"/>
                </a:lnTo>
                <a:lnTo>
                  <a:pt x="39192" y="21183"/>
                </a:lnTo>
                <a:lnTo>
                  <a:pt x="40779" y="21183"/>
                </a:lnTo>
                <a:lnTo>
                  <a:pt x="43954" y="19596"/>
                </a:lnTo>
                <a:lnTo>
                  <a:pt x="44488" y="19596"/>
                </a:lnTo>
                <a:lnTo>
                  <a:pt x="45542" y="19062"/>
                </a:lnTo>
                <a:lnTo>
                  <a:pt x="46075" y="18008"/>
                </a:lnTo>
                <a:lnTo>
                  <a:pt x="46075" y="17475"/>
                </a:lnTo>
                <a:lnTo>
                  <a:pt x="21717" y="17475"/>
                </a:lnTo>
                <a:lnTo>
                  <a:pt x="16002" y="16890"/>
                </a:lnTo>
                <a:lnTo>
                  <a:pt x="13233" y="16421"/>
                </a:lnTo>
                <a:lnTo>
                  <a:pt x="12179" y="15887"/>
                </a:lnTo>
                <a:lnTo>
                  <a:pt x="11125" y="15887"/>
                </a:lnTo>
                <a:lnTo>
                  <a:pt x="10414" y="15633"/>
                </a:lnTo>
                <a:close/>
              </a:path>
              <a:path w="46354" h="23495">
                <a:moveTo>
                  <a:pt x="35586" y="22186"/>
                </a:moveTo>
                <a:lnTo>
                  <a:pt x="29527" y="22186"/>
                </a:lnTo>
                <a:lnTo>
                  <a:pt x="33896" y="22237"/>
                </a:lnTo>
                <a:lnTo>
                  <a:pt x="35483" y="22237"/>
                </a:lnTo>
                <a:close/>
              </a:path>
              <a:path w="46354" h="23495">
                <a:moveTo>
                  <a:pt x="46075" y="10058"/>
                </a:moveTo>
                <a:lnTo>
                  <a:pt x="45021" y="12179"/>
                </a:lnTo>
                <a:lnTo>
                  <a:pt x="44259" y="14376"/>
                </a:lnTo>
                <a:lnTo>
                  <a:pt x="42151" y="15151"/>
                </a:lnTo>
                <a:lnTo>
                  <a:pt x="40246" y="15887"/>
                </a:lnTo>
                <a:lnTo>
                  <a:pt x="39192" y="15887"/>
                </a:lnTo>
                <a:lnTo>
                  <a:pt x="38125" y="16421"/>
                </a:lnTo>
                <a:lnTo>
                  <a:pt x="35369" y="16890"/>
                </a:lnTo>
                <a:lnTo>
                  <a:pt x="29654" y="17475"/>
                </a:lnTo>
                <a:lnTo>
                  <a:pt x="46075" y="17475"/>
                </a:lnTo>
                <a:lnTo>
                  <a:pt x="46075" y="10058"/>
                </a:lnTo>
                <a:close/>
              </a:path>
              <a:path w="46354" h="23495">
                <a:moveTo>
                  <a:pt x="4762" y="0"/>
                </a:moveTo>
                <a:lnTo>
                  <a:pt x="2654" y="2120"/>
                </a:lnTo>
                <a:lnTo>
                  <a:pt x="2120" y="3174"/>
                </a:lnTo>
                <a:lnTo>
                  <a:pt x="1054" y="4241"/>
                </a:lnTo>
                <a:lnTo>
                  <a:pt x="533" y="5295"/>
                </a:lnTo>
                <a:lnTo>
                  <a:pt x="533" y="6362"/>
                </a:lnTo>
                <a:lnTo>
                  <a:pt x="0" y="7950"/>
                </a:lnTo>
                <a:lnTo>
                  <a:pt x="0" y="11125"/>
                </a:lnTo>
                <a:lnTo>
                  <a:pt x="533" y="12179"/>
                </a:lnTo>
                <a:lnTo>
                  <a:pt x="2336" y="17398"/>
                </a:lnTo>
                <a:lnTo>
                  <a:pt x="2159" y="15633"/>
                </a:lnTo>
                <a:lnTo>
                  <a:pt x="10414" y="15633"/>
                </a:lnTo>
                <a:lnTo>
                  <a:pt x="8636" y="14998"/>
                </a:lnTo>
                <a:lnTo>
                  <a:pt x="7264" y="14427"/>
                </a:lnTo>
                <a:lnTo>
                  <a:pt x="5295" y="10591"/>
                </a:lnTo>
                <a:lnTo>
                  <a:pt x="5207" y="7950"/>
                </a:lnTo>
                <a:lnTo>
                  <a:pt x="476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8" name="object 578"/>
          <p:cNvSpPr/>
          <p:nvPr/>
        </p:nvSpPr>
        <p:spPr>
          <a:xfrm>
            <a:off x="4910235" y="7168916"/>
            <a:ext cx="46990" cy="22860"/>
          </a:xfrm>
          <a:custGeom>
            <a:avLst/>
            <a:gdLst/>
            <a:ahLst/>
            <a:cxnLst/>
            <a:rect l="l" t="t" r="r" b="b"/>
            <a:pathLst>
              <a:path w="46989" h="22859">
                <a:moveTo>
                  <a:pt x="42908" y="5130"/>
                </a:moveTo>
                <a:lnTo>
                  <a:pt x="38404" y="5130"/>
                </a:lnTo>
                <a:lnTo>
                  <a:pt x="41313" y="12318"/>
                </a:lnTo>
                <a:lnTo>
                  <a:pt x="41313" y="22377"/>
                </a:lnTo>
                <a:lnTo>
                  <a:pt x="42900" y="21843"/>
                </a:lnTo>
                <a:lnTo>
                  <a:pt x="43421" y="20789"/>
                </a:lnTo>
                <a:lnTo>
                  <a:pt x="44488" y="19723"/>
                </a:lnTo>
                <a:lnTo>
                  <a:pt x="45542" y="17614"/>
                </a:lnTo>
                <a:lnTo>
                  <a:pt x="46075" y="16014"/>
                </a:lnTo>
                <a:lnTo>
                  <a:pt x="46075" y="14960"/>
                </a:lnTo>
                <a:lnTo>
                  <a:pt x="46609" y="13373"/>
                </a:lnTo>
                <a:lnTo>
                  <a:pt x="46609" y="12839"/>
                </a:lnTo>
                <a:lnTo>
                  <a:pt x="46075" y="11785"/>
                </a:lnTo>
                <a:lnTo>
                  <a:pt x="46075" y="10198"/>
                </a:lnTo>
                <a:lnTo>
                  <a:pt x="45021" y="8077"/>
                </a:lnTo>
                <a:lnTo>
                  <a:pt x="42908" y="5130"/>
                </a:lnTo>
                <a:close/>
              </a:path>
              <a:path w="46989" h="22859">
                <a:moveTo>
                  <a:pt x="33362" y="1193"/>
                </a:moveTo>
                <a:lnTo>
                  <a:pt x="7937" y="1193"/>
                </a:lnTo>
                <a:lnTo>
                  <a:pt x="5829" y="2247"/>
                </a:lnTo>
                <a:lnTo>
                  <a:pt x="4241" y="2247"/>
                </a:lnTo>
                <a:lnTo>
                  <a:pt x="2120" y="3314"/>
                </a:lnTo>
                <a:lnTo>
                  <a:pt x="1587" y="3835"/>
                </a:lnTo>
                <a:lnTo>
                  <a:pt x="533" y="4368"/>
                </a:lnTo>
                <a:lnTo>
                  <a:pt x="0" y="4368"/>
                </a:lnTo>
                <a:lnTo>
                  <a:pt x="533" y="13906"/>
                </a:lnTo>
                <a:lnTo>
                  <a:pt x="533" y="11785"/>
                </a:lnTo>
                <a:lnTo>
                  <a:pt x="1054" y="10718"/>
                </a:lnTo>
                <a:lnTo>
                  <a:pt x="4241" y="7543"/>
                </a:lnTo>
                <a:lnTo>
                  <a:pt x="5295" y="7543"/>
                </a:lnTo>
                <a:lnTo>
                  <a:pt x="5829" y="7023"/>
                </a:lnTo>
                <a:lnTo>
                  <a:pt x="6883" y="6489"/>
                </a:lnTo>
                <a:lnTo>
                  <a:pt x="7937" y="6489"/>
                </a:lnTo>
                <a:lnTo>
                  <a:pt x="9271" y="5943"/>
                </a:lnTo>
                <a:lnTo>
                  <a:pt x="15506" y="5295"/>
                </a:lnTo>
                <a:lnTo>
                  <a:pt x="35904" y="5295"/>
                </a:lnTo>
                <a:lnTo>
                  <a:pt x="38404" y="5130"/>
                </a:lnTo>
                <a:lnTo>
                  <a:pt x="42908" y="5130"/>
                </a:lnTo>
                <a:lnTo>
                  <a:pt x="42672" y="4800"/>
                </a:lnTo>
                <a:lnTo>
                  <a:pt x="40487" y="4127"/>
                </a:lnTo>
                <a:lnTo>
                  <a:pt x="37071" y="2247"/>
                </a:lnTo>
                <a:lnTo>
                  <a:pt x="35483" y="1727"/>
                </a:lnTo>
                <a:lnTo>
                  <a:pt x="34429" y="1727"/>
                </a:lnTo>
                <a:lnTo>
                  <a:pt x="33362" y="1193"/>
                </a:lnTo>
                <a:close/>
              </a:path>
              <a:path w="46989" h="22859">
                <a:moveTo>
                  <a:pt x="35904" y="5295"/>
                </a:moveTo>
                <a:lnTo>
                  <a:pt x="15506" y="5295"/>
                </a:lnTo>
                <a:lnTo>
                  <a:pt x="16941" y="5422"/>
                </a:lnTo>
                <a:lnTo>
                  <a:pt x="22771" y="5422"/>
                </a:lnTo>
                <a:lnTo>
                  <a:pt x="29171" y="5740"/>
                </a:lnTo>
                <a:lnTo>
                  <a:pt x="35904" y="5295"/>
                </a:lnTo>
                <a:close/>
              </a:path>
              <a:path w="46989" h="22859">
                <a:moveTo>
                  <a:pt x="21983" y="0"/>
                </a:moveTo>
                <a:lnTo>
                  <a:pt x="19062" y="126"/>
                </a:lnTo>
                <a:lnTo>
                  <a:pt x="15354" y="126"/>
                </a:lnTo>
                <a:lnTo>
                  <a:pt x="13766" y="660"/>
                </a:lnTo>
                <a:lnTo>
                  <a:pt x="10591" y="660"/>
                </a:lnTo>
                <a:lnTo>
                  <a:pt x="9537" y="1193"/>
                </a:lnTo>
                <a:lnTo>
                  <a:pt x="31775" y="1193"/>
                </a:lnTo>
                <a:lnTo>
                  <a:pt x="29235" y="241"/>
                </a:lnTo>
                <a:lnTo>
                  <a:pt x="2198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9" name="object 579"/>
          <p:cNvSpPr/>
          <p:nvPr/>
        </p:nvSpPr>
        <p:spPr>
          <a:xfrm>
            <a:off x="4905468" y="7173283"/>
            <a:ext cx="46355" cy="23495"/>
          </a:xfrm>
          <a:custGeom>
            <a:avLst/>
            <a:gdLst/>
            <a:ahLst/>
            <a:cxnLst/>
            <a:rect l="l" t="t" r="r" b="b"/>
            <a:pathLst>
              <a:path w="46354" h="23495">
                <a:moveTo>
                  <a:pt x="10414" y="15633"/>
                </a:moveTo>
                <a:lnTo>
                  <a:pt x="2159" y="15633"/>
                </a:lnTo>
                <a:lnTo>
                  <a:pt x="5295" y="18542"/>
                </a:lnTo>
                <a:lnTo>
                  <a:pt x="7416" y="19596"/>
                </a:lnTo>
                <a:lnTo>
                  <a:pt x="10033" y="21082"/>
                </a:lnTo>
                <a:lnTo>
                  <a:pt x="13169" y="21234"/>
                </a:lnTo>
                <a:lnTo>
                  <a:pt x="15887" y="22237"/>
                </a:lnTo>
                <a:lnTo>
                  <a:pt x="20650" y="22237"/>
                </a:lnTo>
                <a:lnTo>
                  <a:pt x="22237" y="22771"/>
                </a:lnTo>
                <a:lnTo>
                  <a:pt x="27330" y="23139"/>
                </a:lnTo>
                <a:lnTo>
                  <a:pt x="29527" y="22186"/>
                </a:lnTo>
                <a:lnTo>
                  <a:pt x="35586" y="22186"/>
                </a:lnTo>
                <a:lnTo>
                  <a:pt x="36537" y="21717"/>
                </a:lnTo>
                <a:lnTo>
                  <a:pt x="38125" y="21717"/>
                </a:lnTo>
                <a:lnTo>
                  <a:pt x="39192" y="21183"/>
                </a:lnTo>
                <a:lnTo>
                  <a:pt x="40779" y="21183"/>
                </a:lnTo>
                <a:lnTo>
                  <a:pt x="43954" y="19596"/>
                </a:lnTo>
                <a:lnTo>
                  <a:pt x="44488" y="19596"/>
                </a:lnTo>
                <a:lnTo>
                  <a:pt x="45542" y="19062"/>
                </a:lnTo>
                <a:lnTo>
                  <a:pt x="46075" y="18008"/>
                </a:lnTo>
                <a:lnTo>
                  <a:pt x="46075" y="17475"/>
                </a:lnTo>
                <a:lnTo>
                  <a:pt x="21717" y="17475"/>
                </a:lnTo>
                <a:lnTo>
                  <a:pt x="16002" y="16891"/>
                </a:lnTo>
                <a:lnTo>
                  <a:pt x="13233" y="16421"/>
                </a:lnTo>
                <a:lnTo>
                  <a:pt x="12179" y="15887"/>
                </a:lnTo>
                <a:lnTo>
                  <a:pt x="11125" y="15887"/>
                </a:lnTo>
                <a:lnTo>
                  <a:pt x="10414" y="15633"/>
                </a:lnTo>
                <a:close/>
              </a:path>
              <a:path w="46354" h="23495">
                <a:moveTo>
                  <a:pt x="35586" y="22186"/>
                </a:moveTo>
                <a:lnTo>
                  <a:pt x="29527" y="22186"/>
                </a:lnTo>
                <a:lnTo>
                  <a:pt x="33896" y="22237"/>
                </a:lnTo>
                <a:lnTo>
                  <a:pt x="35483" y="22237"/>
                </a:lnTo>
                <a:close/>
              </a:path>
              <a:path w="46354" h="23495">
                <a:moveTo>
                  <a:pt x="46075" y="10058"/>
                </a:moveTo>
                <a:lnTo>
                  <a:pt x="45021" y="12179"/>
                </a:lnTo>
                <a:lnTo>
                  <a:pt x="44259" y="14376"/>
                </a:lnTo>
                <a:lnTo>
                  <a:pt x="42151" y="15151"/>
                </a:lnTo>
                <a:lnTo>
                  <a:pt x="40246" y="15887"/>
                </a:lnTo>
                <a:lnTo>
                  <a:pt x="39192" y="15887"/>
                </a:lnTo>
                <a:lnTo>
                  <a:pt x="38125" y="16421"/>
                </a:lnTo>
                <a:lnTo>
                  <a:pt x="35369" y="16891"/>
                </a:lnTo>
                <a:lnTo>
                  <a:pt x="29654" y="17475"/>
                </a:lnTo>
                <a:lnTo>
                  <a:pt x="46075" y="17475"/>
                </a:lnTo>
                <a:lnTo>
                  <a:pt x="46075" y="10058"/>
                </a:lnTo>
                <a:close/>
              </a:path>
              <a:path w="46354" h="23495">
                <a:moveTo>
                  <a:pt x="4762" y="0"/>
                </a:moveTo>
                <a:lnTo>
                  <a:pt x="2654" y="2120"/>
                </a:lnTo>
                <a:lnTo>
                  <a:pt x="2120" y="3175"/>
                </a:lnTo>
                <a:lnTo>
                  <a:pt x="1054" y="4241"/>
                </a:lnTo>
                <a:lnTo>
                  <a:pt x="533" y="5295"/>
                </a:lnTo>
                <a:lnTo>
                  <a:pt x="533" y="6362"/>
                </a:lnTo>
                <a:lnTo>
                  <a:pt x="0" y="7950"/>
                </a:lnTo>
                <a:lnTo>
                  <a:pt x="0" y="11125"/>
                </a:lnTo>
                <a:lnTo>
                  <a:pt x="533" y="12179"/>
                </a:lnTo>
                <a:lnTo>
                  <a:pt x="2336" y="17399"/>
                </a:lnTo>
                <a:lnTo>
                  <a:pt x="2159" y="15633"/>
                </a:lnTo>
                <a:lnTo>
                  <a:pt x="10414" y="15633"/>
                </a:lnTo>
                <a:lnTo>
                  <a:pt x="8636" y="14998"/>
                </a:lnTo>
                <a:lnTo>
                  <a:pt x="7264" y="14427"/>
                </a:lnTo>
                <a:lnTo>
                  <a:pt x="5295" y="10591"/>
                </a:lnTo>
                <a:lnTo>
                  <a:pt x="5207" y="7950"/>
                </a:lnTo>
                <a:lnTo>
                  <a:pt x="476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0" name="object 580"/>
          <p:cNvSpPr/>
          <p:nvPr/>
        </p:nvSpPr>
        <p:spPr>
          <a:xfrm>
            <a:off x="5035220" y="2134765"/>
            <a:ext cx="53975" cy="43815"/>
          </a:xfrm>
          <a:custGeom>
            <a:avLst/>
            <a:gdLst/>
            <a:ahLst/>
            <a:cxnLst/>
            <a:rect l="l" t="t" r="r" b="b"/>
            <a:pathLst>
              <a:path w="53975" h="43814">
                <a:moveTo>
                  <a:pt x="19062" y="0"/>
                </a:moveTo>
                <a:lnTo>
                  <a:pt x="0" y="3175"/>
                </a:lnTo>
                <a:lnTo>
                  <a:pt x="533" y="3175"/>
                </a:lnTo>
                <a:lnTo>
                  <a:pt x="9230" y="3965"/>
                </a:lnTo>
                <a:lnTo>
                  <a:pt x="16187" y="9290"/>
                </a:lnTo>
                <a:lnTo>
                  <a:pt x="21937" y="16719"/>
                </a:lnTo>
                <a:lnTo>
                  <a:pt x="27012" y="23825"/>
                </a:lnTo>
                <a:lnTo>
                  <a:pt x="40246" y="43421"/>
                </a:lnTo>
                <a:lnTo>
                  <a:pt x="53492" y="41833"/>
                </a:lnTo>
                <a:lnTo>
                  <a:pt x="31902" y="9906"/>
                </a:lnTo>
                <a:lnTo>
                  <a:pt x="21716" y="1054"/>
                </a:lnTo>
                <a:lnTo>
                  <a:pt x="1906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1" name="object 581"/>
          <p:cNvSpPr/>
          <p:nvPr/>
        </p:nvSpPr>
        <p:spPr>
          <a:xfrm>
            <a:off x="5021447" y="2088691"/>
            <a:ext cx="53340" cy="39370"/>
          </a:xfrm>
          <a:custGeom>
            <a:avLst/>
            <a:gdLst/>
            <a:ahLst/>
            <a:cxnLst/>
            <a:rect l="l" t="t" r="r" b="b"/>
            <a:pathLst>
              <a:path w="53339" h="39369">
                <a:moveTo>
                  <a:pt x="46075" y="0"/>
                </a:moveTo>
                <a:lnTo>
                  <a:pt x="22250" y="3175"/>
                </a:lnTo>
                <a:lnTo>
                  <a:pt x="22771" y="3175"/>
                </a:lnTo>
                <a:lnTo>
                  <a:pt x="36116" y="6766"/>
                </a:lnTo>
                <a:lnTo>
                  <a:pt x="41497" y="18256"/>
                </a:lnTo>
                <a:lnTo>
                  <a:pt x="37647" y="30546"/>
                </a:lnTo>
                <a:lnTo>
                  <a:pt x="23304" y="36537"/>
                </a:lnTo>
                <a:lnTo>
                  <a:pt x="0" y="39192"/>
                </a:lnTo>
                <a:lnTo>
                  <a:pt x="48729" y="34950"/>
                </a:lnTo>
                <a:lnTo>
                  <a:pt x="50317" y="32308"/>
                </a:lnTo>
                <a:lnTo>
                  <a:pt x="52491" y="25237"/>
                </a:lnTo>
                <a:lnTo>
                  <a:pt x="52809" y="17880"/>
                </a:lnTo>
                <a:lnTo>
                  <a:pt x="51485" y="10586"/>
                </a:lnTo>
                <a:lnTo>
                  <a:pt x="48729" y="3708"/>
                </a:lnTo>
                <a:lnTo>
                  <a:pt x="47129" y="1587"/>
                </a:lnTo>
                <a:lnTo>
                  <a:pt x="460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2" name="object 582"/>
          <p:cNvSpPr/>
          <p:nvPr/>
        </p:nvSpPr>
        <p:spPr>
          <a:xfrm>
            <a:off x="5005565" y="2080464"/>
            <a:ext cx="64769" cy="104139"/>
          </a:xfrm>
          <a:custGeom>
            <a:avLst/>
            <a:gdLst/>
            <a:ahLst/>
            <a:cxnLst/>
            <a:rect l="l" t="t" r="r" b="b"/>
            <a:pathLst>
              <a:path w="64770" h="104139">
                <a:moveTo>
                  <a:pt x="49453" y="0"/>
                </a:moveTo>
                <a:lnTo>
                  <a:pt x="42887" y="279"/>
                </a:lnTo>
                <a:lnTo>
                  <a:pt x="39712" y="279"/>
                </a:lnTo>
                <a:lnTo>
                  <a:pt x="36537" y="812"/>
                </a:lnTo>
                <a:lnTo>
                  <a:pt x="0" y="4521"/>
                </a:lnTo>
                <a:lnTo>
                  <a:pt x="11645" y="104089"/>
                </a:lnTo>
                <a:lnTo>
                  <a:pt x="22237" y="103022"/>
                </a:lnTo>
                <a:lnTo>
                  <a:pt x="16941" y="58534"/>
                </a:lnTo>
                <a:lnTo>
                  <a:pt x="29654" y="57480"/>
                </a:lnTo>
                <a:lnTo>
                  <a:pt x="37819" y="56396"/>
                </a:lnTo>
                <a:lnTo>
                  <a:pt x="47293" y="54433"/>
                </a:lnTo>
                <a:lnTo>
                  <a:pt x="56288" y="50949"/>
                </a:lnTo>
                <a:lnTo>
                  <a:pt x="60490" y="47421"/>
                </a:lnTo>
                <a:lnTo>
                  <a:pt x="15887" y="47421"/>
                </a:lnTo>
                <a:lnTo>
                  <a:pt x="12179" y="14579"/>
                </a:lnTo>
                <a:lnTo>
                  <a:pt x="38125" y="11404"/>
                </a:lnTo>
                <a:lnTo>
                  <a:pt x="61963" y="8229"/>
                </a:lnTo>
                <a:lnTo>
                  <a:pt x="59842" y="6108"/>
                </a:lnTo>
                <a:lnTo>
                  <a:pt x="55460" y="622"/>
                </a:lnTo>
                <a:lnTo>
                  <a:pt x="49453" y="0"/>
                </a:lnTo>
                <a:close/>
              </a:path>
              <a:path w="64770" h="104139">
                <a:moveTo>
                  <a:pt x="64604" y="43180"/>
                </a:moveTo>
                <a:lnTo>
                  <a:pt x="15887" y="47421"/>
                </a:lnTo>
                <a:lnTo>
                  <a:pt x="60490" y="47421"/>
                </a:lnTo>
                <a:lnTo>
                  <a:pt x="63017" y="45300"/>
                </a:lnTo>
                <a:lnTo>
                  <a:pt x="64604" y="4318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3" name="object 583"/>
          <p:cNvSpPr/>
          <p:nvPr/>
        </p:nvSpPr>
        <p:spPr>
          <a:xfrm>
            <a:off x="5088703" y="2069096"/>
            <a:ext cx="72390" cy="106045"/>
          </a:xfrm>
          <a:custGeom>
            <a:avLst/>
            <a:gdLst/>
            <a:ahLst/>
            <a:cxnLst/>
            <a:rect l="l" t="t" r="r" b="b"/>
            <a:pathLst>
              <a:path w="72389" h="106044">
                <a:moveTo>
                  <a:pt x="58788" y="0"/>
                </a:moveTo>
                <a:lnTo>
                  <a:pt x="0" y="6883"/>
                </a:lnTo>
                <a:lnTo>
                  <a:pt x="11125" y="105918"/>
                </a:lnTo>
                <a:lnTo>
                  <a:pt x="72034" y="99034"/>
                </a:lnTo>
                <a:lnTo>
                  <a:pt x="71234" y="93205"/>
                </a:lnTo>
                <a:lnTo>
                  <a:pt x="20662" y="93205"/>
                </a:lnTo>
                <a:lnTo>
                  <a:pt x="16954" y="59309"/>
                </a:lnTo>
                <a:lnTo>
                  <a:pt x="61963" y="54013"/>
                </a:lnTo>
                <a:lnTo>
                  <a:pt x="61097" y="47663"/>
                </a:lnTo>
                <a:lnTo>
                  <a:pt x="15367" y="47663"/>
                </a:lnTo>
                <a:lnTo>
                  <a:pt x="12179" y="17475"/>
                </a:lnTo>
                <a:lnTo>
                  <a:pt x="60375" y="11645"/>
                </a:lnTo>
                <a:lnTo>
                  <a:pt x="58788" y="0"/>
                </a:lnTo>
                <a:close/>
              </a:path>
              <a:path w="72389" h="106044">
                <a:moveTo>
                  <a:pt x="70434" y="87376"/>
                </a:moveTo>
                <a:lnTo>
                  <a:pt x="20662" y="93205"/>
                </a:lnTo>
                <a:lnTo>
                  <a:pt x="71234" y="93205"/>
                </a:lnTo>
                <a:lnTo>
                  <a:pt x="70434" y="87376"/>
                </a:lnTo>
                <a:close/>
              </a:path>
              <a:path w="72389" h="106044">
                <a:moveTo>
                  <a:pt x="60375" y="42367"/>
                </a:moveTo>
                <a:lnTo>
                  <a:pt x="15367" y="47663"/>
                </a:lnTo>
                <a:lnTo>
                  <a:pt x="61097" y="47663"/>
                </a:lnTo>
                <a:lnTo>
                  <a:pt x="60375" y="4236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4" name="object 584"/>
          <p:cNvSpPr/>
          <p:nvPr/>
        </p:nvSpPr>
        <p:spPr>
          <a:xfrm>
            <a:off x="5184035" y="2125233"/>
            <a:ext cx="57150" cy="40005"/>
          </a:xfrm>
          <a:custGeom>
            <a:avLst/>
            <a:gdLst/>
            <a:ahLst/>
            <a:cxnLst/>
            <a:rect l="l" t="t" r="r" b="b"/>
            <a:pathLst>
              <a:path w="57150" h="40005">
                <a:moveTo>
                  <a:pt x="45542" y="0"/>
                </a:moveTo>
                <a:lnTo>
                  <a:pt x="0" y="31775"/>
                </a:lnTo>
                <a:lnTo>
                  <a:pt x="1587" y="33362"/>
                </a:lnTo>
                <a:lnTo>
                  <a:pt x="19781" y="39651"/>
                </a:lnTo>
                <a:lnTo>
                  <a:pt x="36828" y="36183"/>
                </a:lnTo>
                <a:lnTo>
                  <a:pt x="49891" y="24288"/>
                </a:lnTo>
                <a:lnTo>
                  <a:pt x="56134" y="5295"/>
                </a:lnTo>
                <a:lnTo>
                  <a:pt x="56667" y="2120"/>
                </a:lnTo>
                <a:lnTo>
                  <a:pt x="4554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5" name="object 585"/>
          <p:cNvSpPr/>
          <p:nvPr/>
        </p:nvSpPr>
        <p:spPr>
          <a:xfrm>
            <a:off x="5166314" y="2072810"/>
            <a:ext cx="42545" cy="84455"/>
          </a:xfrm>
          <a:custGeom>
            <a:avLst/>
            <a:gdLst/>
            <a:ahLst/>
            <a:cxnLst/>
            <a:rect l="l" t="t" r="r" b="b"/>
            <a:pathLst>
              <a:path w="42545" h="84455">
                <a:moveTo>
                  <a:pt x="34132" y="0"/>
                </a:moveTo>
                <a:lnTo>
                  <a:pt x="8186" y="2641"/>
                </a:lnTo>
                <a:lnTo>
                  <a:pt x="6599" y="4762"/>
                </a:lnTo>
                <a:lnTo>
                  <a:pt x="299" y="23320"/>
                </a:lnTo>
                <a:lnTo>
                  <a:pt x="0" y="44702"/>
                </a:lnTo>
                <a:lnTo>
                  <a:pt x="5250" y="65443"/>
                </a:lnTo>
                <a:lnTo>
                  <a:pt x="15603" y="82080"/>
                </a:lnTo>
                <a:lnTo>
                  <a:pt x="17724" y="84201"/>
                </a:lnTo>
                <a:lnTo>
                  <a:pt x="42083" y="80492"/>
                </a:lnTo>
                <a:lnTo>
                  <a:pt x="41016" y="80492"/>
                </a:lnTo>
                <a:lnTo>
                  <a:pt x="20567" y="70615"/>
                </a:lnTo>
                <a:lnTo>
                  <a:pt x="11012" y="43840"/>
                </a:lnTo>
                <a:lnTo>
                  <a:pt x="13944" y="15398"/>
                </a:lnTo>
                <a:lnTo>
                  <a:pt x="30957" y="520"/>
                </a:lnTo>
                <a:lnTo>
                  <a:pt x="341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6" name="object 586"/>
          <p:cNvSpPr/>
          <p:nvPr/>
        </p:nvSpPr>
        <p:spPr>
          <a:xfrm>
            <a:off x="5174499" y="2061148"/>
            <a:ext cx="60960" cy="29845"/>
          </a:xfrm>
          <a:custGeom>
            <a:avLst/>
            <a:gdLst/>
            <a:ahLst/>
            <a:cxnLst/>
            <a:rect l="l" t="t" r="r" b="b"/>
            <a:pathLst>
              <a:path w="60960" h="29844">
                <a:moveTo>
                  <a:pt x="52145" y="11658"/>
                </a:moveTo>
                <a:lnTo>
                  <a:pt x="25946" y="11658"/>
                </a:lnTo>
                <a:lnTo>
                  <a:pt x="33804" y="12114"/>
                </a:lnTo>
                <a:lnTo>
                  <a:pt x="39884" y="15211"/>
                </a:lnTo>
                <a:lnTo>
                  <a:pt x="44687" y="20370"/>
                </a:lnTo>
                <a:lnTo>
                  <a:pt x="48717" y="27012"/>
                </a:lnTo>
                <a:lnTo>
                  <a:pt x="49783" y="29667"/>
                </a:lnTo>
                <a:lnTo>
                  <a:pt x="60375" y="25425"/>
                </a:lnTo>
                <a:lnTo>
                  <a:pt x="59842" y="25425"/>
                </a:lnTo>
                <a:lnTo>
                  <a:pt x="58788" y="22250"/>
                </a:lnTo>
                <a:lnTo>
                  <a:pt x="53921" y="13592"/>
                </a:lnTo>
                <a:lnTo>
                  <a:pt x="52145" y="11658"/>
                </a:lnTo>
                <a:close/>
              </a:path>
              <a:path w="60960" h="29844">
                <a:moveTo>
                  <a:pt x="30187" y="0"/>
                </a:moveTo>
                <a:lnTo>
                  <a:pt x="27546" y="0"/>
                </a:lnTo>
                <a:lnTo>
                  <a:pt x="24891" y="533"/>
                </a:lnTo>
                <a:lnTo>
                  <a:pt x="23304" y="533"/>
                </a:lnTo>
                <a:lnTo>
                  <a:pt x="16725" y="1041"/>
                </a:lnTo>
                <a:lnTo>
                  <a:pt x="10807" y="4317"/>
                </a:lnTo>
                <a:lnTo>
                  <a:pt x="5829" y="8470"/>
                </a:lnTo>
                <a:lnTo>
                  <a:pt x="5295" y="8470"/>
                </a:lnTo>
                <a:lnTo>
                  <a:pt x="3708" y="10591"/>
                </a:lnTo>
                <a:lnTo>
                  <a:pt x="1587" y="12179"/>
                </a:lnTo>
                <a:lnTo>
                  <a:pt x="0" y="14300"/>
                </a:lnTo>
                <a:lnTo>
                  <a:pt x="25946" y="11658"/>
                </a:lnTo>
                <a:lnTo>
                  <a:pt x="52145" y="11658"/>
                </a:lnTo>
                <a:lnTo>
                  <a:pt x="47740" y="6862"/>
                </a:lnTo>
                <a:lnTo>
                  <a:pt x="39934" y="2263"/>
                </a:lnTo>
                <a:lnTo>
                  <a:pt x="3018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7" name="object 587"/>
          <p:cNvSpPr/>
          <p:nvPr/>
        </p:nvSpPr>
        <p:spPr>
          <a:xfrm>
            <a:off x="5283591" y="2060623"/>
            <a:ext cx="43815" cy="83185"/>
          </a:xfrm>
          <a:custGeom>
            <a:avLst/>
            <a:gdLst/>
            <a:ahLst/>
            <a:cxnLst/>
            <a:rect l="l" t="t" r="r" b="b"/>
            <a:pathLst>
              <a:path w="43814" h="83185">
                <a:moveTo>
                  <a:pt x="25425" y="0"/>
                </a:moveTo>
                <a:lnTo>
                  <a:pt x="0" y="2654"/>
                </a:lnTo>
                <a:lnTo>
                  <a:pt x="1066" y="2654"/>
                </a:lnTo>
                <a:lnTo>
                  <a:pt x="22556" y="13238"/>
                </a:lnTo>
                <a:lnTo>
                  <a:pt x="32356" y="39390"/>
                </a:lnTo>
                <a:lnTo>
                  <a:pt x="29159" y="67164"/>
                </a:lnTo>
                <a:lnTo>
                  <a:pt x="11658" y="82613"/>
                </a:lnTo>
                <a:lnTo>
                  <a:pt x="8483" y="83146"/>
                </a:lnTo>
                <a:lnTo>
                  <a:pt x="33896" y="80492"/>
                </a:lnTo>
                <a:lnTo>
                  <a:pt x="42194" y="63021"/>
                </a:lnTo>
                <a:lnTo>
                  <a:pt x="43673" y="41590"/>
                </a:lnTo>
                <a:lnTo>
                  <a:pt x="39073" y="20415"/>
                </a:lnTo>
                <a:lnTo>
                  <a:pt x="29133" y="3708"/>
                </a:lnTo>
                <a:lnTo>
                  <a:pt x="27546" y="1587"/>
                </a:lnTo>
                <a:lnTo>
                  <a:pt x="2542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8" name="object 588"/>
          <p:cNvSpPr/>
          <p:nvPr/>
        </p:nvSpPr>
        <p:spPr>
          <a:xfrm>
            <a:off x="5248333" y="2051730"/>
            <a:ext cx="69215" cy="103505"/>
          </a:xfrm>
          <a:custGeom>
            <a:avLst/>
            <a:gdLst/>
            <a:ahLst/>
            <a:cxnLst/>
            <a:rect l="l" t="t" r="r" b="b"/>
            <a:pathLst>
              <a:path w="69214" h="103505">
                <a:moveTo>
                  <a:pt x="44837" y="0"/>
                </a:moveTo>
                <a:lnTo>
                  <a:pt x="39503" y="419"/>
                </a:lnTo>
                <a:lnTo>
                  <a:pt x="33674" y="419"/>
                </a:lnTo>
                <a:lnTo>
                  <a:pt x="28378" y="1473"/>
                </a:lnTo>
                <a:lnTo>
                  <a:pt x="11651" y="11493"/>
                </a:lnTo>
                <a:lnTo>
                  <a:pt x="2632" y="28132"/>
                </a:lnTo>
                <a:lnTo>
                  <a:pt x="0" y="47859"/>
                </a:lnTo>
                <a:lnTo>
                  <a:pt x="2432" y="67144"/>
                </a:lnTo>
                <a:lnTo>
                  <a:pt x="29677" y="101539"/>
                </a:lnTo>
                <a:lnTo>
                  <a:pt x="47671" y="103162"/>
                </a:lnTo>
                <a:lnTo>
                  <a:pt x="65983" y="93624"/>
                </a:lnTo>
                <a:lnTo>
                  <a:pt x="67175" y="92036"/>
                </a:lnTo>
                <a:lnTo>
                  <a:pt x="43732" y="92036"/>
                </a:lnTo>
                <a:lnTo>
                  <a:pt x="21336" y="81920"/>
                </a:lnTo>
                <a:lnTo>
                  <a:pt x="11336" y="54695"/>
                </a:lnTo>
                <a:lnTo>
                  <a:pt x="15416" y="26017"/>
                </a:lnTo>
                <a:lnTo>
                  <a:pt x="35261" y="11544"/>
                </a:lnTo>
                <a:lnTo>
                  <a:pt x="60687" y="8890"/>
                </a:lnTo>
                <a:lnTo>
                  <a:pt x="58566" y="7302"/>
                </a:lnTo>
                <a:lnTo>
                  <a:pt x="54667" y="3416"/>
                </a:lnTo>
                <a:lnTo>
                  <a:pt x="44837" y="0"/>
                </a:lnTo>
                <a:close/>
              </a:path>
              <a:path w="69214" h="103505">
                <a:moveTo>
                  <a:pt x="69158" y="89395"/>
                </a:moveTo>
                <a:lnTo>
                  <a:pt x="43732" y="92036"/>
                </a:lnTo>
                <a:lnTo>
                  <a:pt x="67175" y="92036"/>
                </a:lnTo>
                <a:lnTo>
                  <a:pt x="69158" y="893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9" name="object 589"/>
          <p:cNvSpPr/>
          <p:nvPr/>
        </p:nvSpPr>
        <p:spPr>
          <a:xfrm>
            <a:off x="5388988" y="2040498"/>
            <a:ext cx="21590" cy="101600"/>
          </a:xfrm>
          <a:custGeom>
            <a:avLst/>
            <a:gdLst/>
            <a:ahLst/>
            <a:cxnLst/>
            <a:rect l="l" t="t" r="r" b="b"/>
            <a:pathLst>
              <a:path w="21589" h="101600">
                <a:moveTo>
                  <a:pt x="10058" y="0"/>
                </a:moveTo>
                <a:lnTo>
                  <a:pt x="0" y="1587"/>
                </a:lnTo>
                <a:lnTo>
                  <a:pt x="8470" y="79438"/>
                </a:lnTo>
                <a:lnTo>
                  <a:pt x="10058" y="101155"/>
                </a:lnTo>
                <a:lnTo>
                  <a:pt x="21183" y="99568"/>
                </a:lnTo>
                <a:lnTo>
                  <a:pt x="1005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0" name="object 590"/>
          <p:cNvSpPr/>
          <p:nvPr/>
        </p:nvSpPr>
        <p:spPr>
          <a:xfrm>
            <a:off x="5334962" y="2046853"/>
            <a:ext cx="22225" cy="100965"/>
          </a:xfrm>
          <a:custGeom>
            <a:avLst/>
            <a:gdLst/>
            <a:ahLst/>
            <a:cxnLst/>
            <a:rect l="l" t="t" r="r" b="b"/>
            <a:pathLst>
              <a:path w="22225" h="100964">
                <a:moveTo>
                  <a:pt x="11125" y="0"/>
                </a:moveTo>
                <a:lnTo>
                  <a:pt x="0" y="1054"/>
                </a:lnTo>
                <a:lnTo>
                  <a:pt x="11125" y="100622"/>
                </a:lnTo>
                <a:lnTo>
                  <a:pt x="21716" y="99568"/>
                </a:lnTo>
                <a:lnTo>
                  <a:pt x="12712" y="21183"/>
                </a:lnTo>
                <a:lnTo>
                  <a:pt x="1112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1" name="object 591"/>
          <p:cNvSpPr/>
          <p:nvPr/>
        </p:nvSpPr>
        <p:spPr>
          <a:xfrm>
            <a:off x="5346088" y="2046853"/>
            <a:ext cx="53340" cy="95250"/>
          </a:xfrm>
          <a:custGeom>
            <a:avLst/>
            <a:gdLst/>
            <a:ahLst/>
            <a:cxnLst/>
            <a:rect l="l" t="t" r="r" b="b"/>
            <a:pathLst>
              <a:path w="53339" h="95250">
                <a:moveTo>
                  <a:pt x="0" y="0"/>
                </a:moveTo>
                <a:lnTo>
                  <a:pt x="1587" y="21183"/>
                </a:lnTo>
                <a:lnTo>
                  <a:pt x="52959" y="94792"/>
                </a:lnTo>
                <a:lnTo>
                  <a:pt x="51371" y="7308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2" name="object 592"/>
          <p:cNvSpPr/>
          <p:nvPr/>
        </p:nvSpPr>
        <p:spPr>
          <a:xfrm>
            <a:off x="5483254" y="2125233"/>
            <a:ext cx="21590" cy="12700"/>
          </a:xfrm>
          <a:custGeom>
            <a:avLst/>
            <a:gdLst/>
            <a:ahLst/>
            <a:cxnLst/>
            <a:rect l="l" t="t" r="r" b="b"/>
            <a:pathLst>
              <a:path w="21589" h="12700">
                <a:moveTo>
                  <a:pt x="13766" y="0"/>
                </a:moveTo>
                <a:lnTo>
                  <a:pt x="0" y="2120"/>
                </a:lnTo>
                <a:lnTo>
                  <a:pt x="2120" y="3708"/>
                </a:lnTo>
                <a:lnTo>
                  <a:pt x="6438" y="7073"/>
                </a:lnTo>
                <a:lnTo>
                  <a:pt x="11493" y="9347"/>
                </a:lnTo>
                <a:lnTo>
                  <a:pt x="16421" y="11645"/>
                </a:lnTo>
                <a:lnTo>
                  <a:pt x="19062" y="12179"/>
                </a:lnTo>
                <a:lnTo>
                  <a:pt x="21183" y="2654"/>
                </a:lnTo>
                <a:lnTo>
                  <a:pt x="18529" y="2120"/>
                </a:lnTo>
                <a:lnTo>
                  <a:pt x="16421" y="1054"/>
                </a:lnTo>
                <a:lnTo>
                  <a:pt x="1376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3" name="object 593"/>
          <p:cNvSpPr/>
          <p:nvPr/>
        </p:nvSpPr>
        <p:spPr>
          <a:xfrm>
            <a:off x="5462069" y="2106167"/>
            <a:ext cx="18415" cy="10160"/>
          </a:xfrm>
          <a:custGeom>
            <a:avLst/>
            <a:gdLst/>
            <a:ahLst/>
            <a:cxnLst/>
            <a:rect l="l" t="t" r="r" b="b"/>
            <a:pathLst>
              <a:path w="18414" h="10160">
                <a:moveTo>
                  <a:pt x="1587" y="0"/>
                </a:moveTo>
                <a:lnTo>
                  <a:pt x="0" y="10058"/>
                </a:lnTo>
                <a:lnTo>
                  <a:pt x="18008" y="7950"/>
                </a:lnTo>
                <a:lnTo>
                  <a:pt x="16941" y="6883"/>
                </a:lnTo>
                <a:lnTo>
                  <a:pt x="4762" y="1054"/>
                </a:lnTo>
                <a:lnTo>
                  <a:pt x="158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4" name="object 594"/>
          <p:cNvSpPr/>
          <p:nvPr/>
        </p:nvSpPr>
        <p:spPr>
          <a:xfrm>
            <a:off x="5454119" y="2041028"/>
            <a:ext cx="43180" cy="83820"/>
          </a:xfrm>
          <a:custGeom>
            <a:avLst/>
            <a:gdLst/>
            <a:ahLst/>
            <a:cxnLst/>
            <a:rect l="l" t="t" r="r" b="b"/>
            <a:pathLst>
              <a:path w="43179" h="83819">
                <a:moveTo>
                  <a:pt x="25425" y="0"/>
                </a:moveTo>
                <a:lnTo>
                  <a:pt x="0" y="3175"/>
                </a:lnTo>
                <a:lnTo>
                  <a:pt x="1066" y="3175"/>
                </a:lnTo>
                <a:lnTo>
                  <a:pt x="19997" y="10511"/>
                </a:lnTo>
                <a:lnTo>
                  <a:pt x="30353" y="30440"/>
                </a:lnTo>
                <a:lnTo>
                  <a:pt x="32288" y="54215"/>
                </a:lnTo>
                <a:lnTo>
                  <a:pt x="25958" y="73088"/>
                </a:lnTo>
                <a:lnTo>
                  <a:pt x="7950" y="75196"/>
                </a:lnTo>
                <a:lnTo>
                  <a:pt x="9004" y="75196"/>
                </a:lnTo>
                <a:lnTo>
                  <a:pt x="11658" y="76263"/>
                </a:lnTo>
                <a:lnTo>
                  <a:pt x="14300" y="76796"/>
                </a:lnTo>
                <a:lnTo>
                  <a:pt x="16954" y="78384"/>
                </a:lnTo>
                <a:lnTo>
                  <a:pt x="19596" y="79438"/>
                </a:lnTo>
                <a:lnTo>
                  <a:pt x="19075" y="79971"/>
                </a:lnTo>
                <a:lnTo>
                  <a:pt x="16954" y="81026"/>
                </a:lnTo>
                <a:lnTo>
                  <a:pt x="11658" y="83146"/>
                </a:lnTo>
                <a:lnTo>
                  <a:pt x="9004" y="83680"/>
                </a:lnTo>
                <a:lnTo>
                  <a:pt x="38138" y="81026"/>
                </a:lnTo>
                <a:lnTo>
                  <a:pt x="35483" y="79438"/>
                </a:lnTo>
                <a:lnTo>
                  <a:pt x="36550" y="77317"/>
                </a:lnTo>
                <a:lnTo>
                  <a:pt x="42649" y="60149"/>
                </a:lnTo>
                <a:lnTo>
                  <a:pt x="43119" y="39536"/>
                </a:lnTo>
                <a:lnTo>
                  <a:pt x="38450" y="19412"/>
                </a:lnTo>
                <a:lnTo>
                  <a:pt x="29133" y="3708"/>
                </a:lnTo>
                <a:lnTo>
                  <a:pt x="27012" y="2120"/>
                </a:lnTo>
                <a:lnTo>
                  <a:pt x="2542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5" name="object 595"/>
          <p:cNvSpPr/>
          <p:nvPr/>
        </p:nvSpPr>
        <p:spPr>
          <a:xfrm>
            <a:off x="5418604" y="2032551"/>
            <a:ext cx="78740" cy="102870"/>
          </a:xfrm>
          <a:custGeom>
            <a:avLst/>
            <a:gdLst/>
            <a:ahLst/>
            <a:cxnLst/>
            <a:rect l="l" t="t" r="r" b="b"/>
            <a:pathLst>
              <a:path w="78739" h="102869">
                <a:moveTo>
                  <a:pt x="39226" y="0"/>
                </a:moveTo>
                <a:lnTo>
                  <a:pt x="36584" y="0"/>
                </a:lnTo>
                <a:lnTo>
                  <a:pt x="33930" y="533"/>
                </a:lnTo>
                <a:lnTo>
                  <a:pt x="32342" y="533"/>
                </a:lnTo>
                <a:lnTo>
                  <a:pt x="6567" y="18829"/>
                </a:lnTo>
                <a:lnTo>
                  <a:pt x="0" y="50990"/>
                </a:lnTo>
                <a:lnTo>
                  <a:pt x="9550" y="83430"/>
                </a:lnTo>
                <a:lnTo>
                  <a:pt x="32130" y="102563"/>
                </a:lnTo>
                <a:lnTo>
                  <a:pt x="64651" y="94805"/>
                </a:lnTo>
                <a:lnTo>
                  <a:pt x="78418" y="92684"/>
                </a:lnTo>
                <a:lnTo>
                  <a:pt x="78045" y="92405"/>
                </a:lnTo>
                <a:lnTo>
                  <a:pt x="51615" y="92405"/>
                </a:lnTo>
                <a:lnTo>
                  <a:pt x="33819" y="90616"/>
                </a:lnTo>
                <a:lnTo>
                  <a:pt x="20713" y="81256"/>
                </a:lnTo>
                <a:lnTo>
                  <a:pt x="12746" y="61442"/>
                </a:lnTo>
                <a:lnTo>
                  <a:pt x="11692" y="55079"/>
                </a:lnTo>
                <a:lnTo>
                  <a:pt x="11318" y="41757"/>
                </a:lnTo>
                <a:lnTo>
                  <a:pt x="14040" y="28809"/>
                </a:lnTo>
                <a:lnTo>
                  <a:pt x="20884" y="18271"/>
                </a:lnTo>
                <a:lnTo>
                  <a:pt x="32876" y="12179"/>
                </a:lnTo>
                <a:lnTo>
                  <a:pt x="35517" y="11658"/>
                </a:lnTo>
                <a:lnTo>
                  <a:pt x="60943" y="8483"/>
                </a:lnTo>
                <a:lnTo>
                  <a:pt x="58822" y="6883"/>
                </a:lnTo>
                <a:lnTo>
                  <a:pt x="53082" y="2819"/>
                </a:lnTo>
                <a:lnTo>
                  <a:pt x="46249" y="380"/>
                </a:lnTo>
                <a:lnTo>
                  <a:pt x="39226" y="0"/>
                </a:lnTo>
                <a:close/>
              </a:path>
              <a:path w="78739" h="102869">
                <a:moveTo>
                  <a:pt x="73656" y="89509"/>
                </a:moveTo>
                <a:lnTo>
                  <a:pt x="51615" y="92405"/>
                </a:lnTo>
                <a:lnTo>
                  <a:pt x="78045" y="92405"/>
                </a:lnTo>
                <a:lnTo>
                  <a:pt x="76297" y="91097"/>
                </a:lnTo>
                <a:lnTo>
                  <a:pt x="73656" y="895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6" name="object 596"/>
          <p:cNvSpPr/>
          <p:nvPr/>
        </p:nvSpPr>
        <p:spPr>
          <a:xfrm>
            <a:off x="5522445" y="2034006"/>
            <a:ext cx="54610" cy="93345"/>
          </a:xfrm>
          <a:custGeom>
            <a:avLst/>
            <a:gdLst/>
            <a:ahLst/>
            <a:cxnLst/>
            <a:rect l="l" t="t" r="r" b="b"/>
            <a:pathLst>
              <a:path w="54610" h="93344">
                <a:moveTo>
                  <a:pt x="48642" y="0"/>
                </a:moveTo>
                <a:lnTo>
                  <a:pt x="37804" y="0"/>
                </a:lnTo>
                <a:lnTo>
                  <a:pt x="42887" y="46215"/>
                </a:lnTo>
                <a:lnTo>
                  <a:pt x="43656" y="58224"/>
                </a:lnTo>
                <a:lnTo>
                  <a:pt x="42181" y="68514"/>
                </a:lnTo>
                <a:lnTo>
                  <a:pt x="36560" y="76260"/>
                </a:lnTo>
                <a:lnTo>
                  <a:pt x="24892" y="80632"/>
                </a:lnTo>
                <a:lnTo>
                  <a:pt x="0" y="83807"/>
                </a:lnTo>
                <a:lnTo>
                  <a:pt x="1587" y="85407"/>
                </a:lnTo>
                <a:lnTo>
                  <a:pt x="23153" y="92722"/>
                </a:lnTo>
                <a:lnTo>
                  <a:pt x="41530" y="87136"/>
                </a:lnTo>
                <a:lnTo>
                  <a:pt x="53042" y="71418"/>
                </a:lnTo>
                <a:lnTo>
                  <a:pt x="54013" y="48336"/>
                </a:lnTo>
                <a:lnTo>
                  <a:pt x="54013" y="44627"/>
                </a:lnTo>
                <a:lnTo>
                  <a:pt x="4864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7" name="object 597"/>
          <p:cNvSpPr/>
          <p:nvPr/>
        </p:nvSpPr>
        <p:spPr>
          <a:xfrm>
            <a:off x="5506111" y="2034006"/>
            <a:ext cx="41275" cy="83820"/>
          </a:xfrm>
          <a:custGeom>
            <a:avLst/>
            <a:gdLst/>
            <a:ahLst/>
            <a:cxnLst/>
            <a:rect l="l" t="t" r="r" b="b"/>
            <a:pathLst>
              <a:path w="41275" h="83819">
                <a:moveTo>
                  <a:pt x="11246" y="0"/>
                </a:moveTo>
                <a:lnTo>
                  <a:pt x="0" y="0"/>
                </a:lnTo>
                <a:lnTo>
                  <a:pt x="6262" y="52040"/>
                </a:lnTo>
                <a:lnTo>
                  <a:pt x="16333" y="83816"/>
                </a:lnTo>
                <a:lnTo>
                  <a:pt x="41225" y="80641"/>
                </a:lnTo>
                <a:lnTo>
                  <a:pt x="39638" y="80641"/>
                </a:lnTo>
                <a:lnTo>
                  <a:pt x="29589" y="78710"/>
                </a:lnTo>
                <a:lnTo>
                  <a:pt x="22978" y="73005"/>
                </a:lnTo>
                <a:lnTo>
                  <a:pt x="19135" y="64628"/>
                </a:lnTo>
                <a:lnTo>
                  <a:pt x="17387" y="54682"/>
                </a:lnTo>
                <a:lnTo>
                  <a:pt x="16854" y="50974"/>
                </a:lnTo>
                <a:lnTo>
                  <a:pt x="1124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8" name="object 598"/>
          <p:cNvSpPr/>
          <p:nvPr/>
        </p:nvSpPr>
        <p:spPr>
          <a:xfrm>
            <a:off x="5591875" y="2034006"/>
            <a:ext cx="20955" cy="84455"/>
          </a:xfrm>
          <a:custGeom>
            <a:avLst/>
            <a:gdLst/>
            <a:ahLst/>
            <a:cxnLst/>
            <a:rect l="l" t="t" r="r" b="b"/>
            <a:pathLst>
              <a:path w="20954" h="84455">
                <a:moveTo>
                  <a:pt x="11293" y="0"/>
                </a:moveTo>
                <a:lnTo>
                  <a:pt x="0" y="0"/>
                </a:lnTo>
                <a:lnTo>
                  <a:pt x="9474" y="84341"/>
                </a:lnTo>
                <a:lnTo>
                  <a:pt x="20599" y="83287"/>
                </a:lnTo>
                <a:lnTo>
                  <a:pt x="112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9" name="object 599"/>
          <p:cNvSpPr/>
          <p:nvPr/>
        </p:nvSpPr>
        <p:spPr>
          <a:xfrm>
            <a:off x="5624117" y="2081277"/>
            <a:ext cx="36830" cy="24765"/>
          </a:xfrm>
          <a:custGeom>
            <a:avLst/>
            <a:gdLst/>
            <a:ahLst/>
            <a:cxnLst/>
            <a:rect l="l" t="t" r="r" b="b"/>
            <a:pathLst>
              <a:path w="36829" h="24764">
                <a:moveTo>
                  <a:pt x="9537" y="0"/>
                </a:moveTo>
                <a:lnTo>
                  <a:pt x="0" y="2120"/>
                </a:lnTo>
                <a:lnTo>
                  <a:pt x="0" y="5295"/>
                </a:lnTo>
                <a:lnTo>
                  <a:pt x="2717" y="13563"/>
                </a:lnTo>
                <a:lnTo>
                  <a:pt x="2603" y="14833"/>
                </a:lnTo>
                <a:lnTo>
                  <a:pt x="7950" y="22237"/>
                </a:lnTo>
                <a:lnTo>
                  <a:pt x="10071" y="24358"/>
                </a:lnTo>
                <a:lnTo>
                  <a:pt x="33891" y="20554"/>
                </a:lnTo>
                <a:lnTo>
                  <a:pt x="27676" y="19998"/>
                </a:lnTo>
                <a:lnTo>
                  <a:pt x="20924" y="17281"/>
                </a:lnTo>
                <a:lnTo>
                  <a:pt x="15366" y="12674"/>
                </a:lnTo>
                <a:lnTo>
                  <a:pt x="11658" y="6350"/>
                </a:lnTo>
                <a:lnTo>
                  <a:pt x="9537" y="0"/>
                </a:lnTo>
                <a:close/>
              </a:path>
              <a:path w="36829" h="24764">
                <a:moveTo>
                  <a:pt x="36550" y="20129"/>
                </a:moveTo>
                <a:lnTo>
                  <a:pt x="33891" y="20554"/>
                </a:lnTo>
                <a:lnTo>
                  <a:pt x="34963" y="20650"/>
                </a:lnTo>
                <a:lnTo>
                  <a:pt x="36550" y="2012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0" name="object 600"/>
          <p:cNvSpPr/>
          <p:nvPr/>
        </p:nvSpPr>
        <p:spPr>
          <a:xfrm>
            <a:off x="5670179" y="2034006"/>
            <a:ext cx="12065" cy="5080"/>
          </a:xfrm>
          <a:custGeom>
            <a:avLst/>
            <a:gdLst/>
            <a:ahLst/>
            <a:cxnLst/>
            <a:rect l="l" t="t" r="r" b="b"/>
            <a:pathLst>
              <a:path w="12064" h="5080">
                <a:moveTo>
                  <a:pt x="11131" y="0"/>
                </a:moveTo>
                <a:lnTo>
                  <a:pt x="0" y="0"/>
                </a:lnTo>
                <a:lnTo>
                  <a:pt x="553" y="2254"/>
                </a:lnTo>
                <a:lnTo>
                  <a:pt x="1607" y="4908"/>
                </a:lnTo>
                <a:lnTo>
                  <a:pt x="11665" y="2787"/>
                </a:lnTo>
                <a:lnTo>
                  <a:pt x="1113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1" name="object 601"/>
          <p:cNvSpPr/>
          <p:nvPr/>
        </p:nvSpPr>
        <p:spPr>
          <a:xfrm>
            <a:off x="5622146" y="2034006"/>
            <a:ext cx="67310" cy="80010"/>
          </a:xfrm>
          <a:custGeom>
            <a:avLst/>
            <a:gdLst/>
            <a:ahLst/>
            <a:cxnLst/>
            <a:rect l="l" t="t" r="r" b="b"/>
            <a:pathLst>
              <a:path w="67310" h="80010">
                <a:moveTo>
                  <a:pt x="11185" y="0"/>
                </a:moveTo>
                <a:lnTo>
                  <a:pt x="128" y="0"/>
                </a:lnTo>
                <a:lnTo>
                  <a:pt x="0" y="287"/>
                </a:lnTo>
                <a:lnTo>
                  <a:pt x="2372" y="15736"/>
                </a:lnTo>
                <a:lnTo>
                  <a:pt x="13628" y="27673"/>
                </a:lnTo>
                <a:lnTo>
                  <a:pt x="15216" y="28206"/>
                </a:lnTo>
                <a:lnTo>
                  <a:pt x="17870" y="29260"/>
                </a:lnTo>
                <a:lnTo>
                  <a:pt x="20512" y="29794"/>
                </a:lnTo>
                <a:lnTo>
                  <a:pt x="27476" y="31587"/>
                </a:lnTo>
                <a:lnTo>
                  <a:pt x="35258" y="33136"/>
                </a:lnTo>
                <a:lnTo>
                  <a:pt x="56789" y="48421"/>
                </a:lnTo>
                <a:lnTo>
                  <a:pt x="55803" y="56030"/>
                </a:lnTo>
                <a:lnTo>
                  <a:pt x="51472" y="62438"/>
                </a:lnTo>
                <a:lnTo>
                  <a:pt x="44349" y="66332"/>
                </a:lnTo>
                <a:lnTo>
                  <a:pt x="41695" y="66865"/>
                </a:lnTo>
                <a:lnTo>
                  <a:pt x="12041" y="71628"/>
                </a:lnTo>
                <a:lnTo>
                  <a:pt x="13628" y="73215"/>
                </a:lnTo>
                <a:lnTo>
                  <a:pt x="15216" y="74282"/>
                </a:lnTo>
                <a:lnTo>
                  <a:pt x="37095" y="79857"/>
                </a:lnTo>
                <a:lnTo>
                  <a:pt x="56235" y="72880"/>
                </a:lnTo>
                <a:lnTo>
                  <a:pt x="66781" y="56542"/>
                </a:lnTo>
                <a:lnTo>
                  <a:pt x="62879" y="34036"/>
                </a:lnTo>
                <a:lnTo>
                  <a:pt x="23687" y="17615"/>
                </a:lnTo>
                <a:lnTo>
                  <a:pt x="20512" y="16560"/>
                </a:lnTo>
                <a:lnTo>
                  <a:pt x="18391" y="16027"/>
                </a:lnTo>
                <a:lnTo>
                  <a:pt x="11775" y="9991"/>
                </a:lnTo>
                <a:lnTo>
                  <a:pt x="10358" y="1868"/>
                </a:lnTo>
                <a:lnTo>
                  <a:pt x="1118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2" name="object 602"/>
          <p:cNvSpPr/>
          <p:nvPr/>
        </p:nvSpPr>
        <p:spPr>
          <a:xfrm>
            <a:off x="5719859" y="2034006"/>
            <a:ext cx="19050" cy="70485"/>
          </a:xfrm>
          <a:custGeom>
            <a:avLst/>
            <a:gdLst/>
            <a:ahLst/>
            <a:cxnLst/>
            <a:rect l="l" t="t" r="r" b="b"/>
            <a:pathLst>
              <a:path w="19050" h="70485">
                <a:moveTo>
                  <a:pt x="10761" y="0"/>
                </a:moveTo>
                <a:lnTo>
                  <a:pt x="0" y="0"/>
                </a:lnTo>
                <a:lnTo>
                  <a:pt x="8062" y="70049"/>
                </a:lnTo>
                <a:lnTo>
                  <a:pt x="18654" y="68982"/>
                </a:lnTo>
                <a:lnTo>
                  <a:pt x="1076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3" name="object 603"/>
          <p:cNvSpPr/>
          <p:nvPr/>
        </p:nvSpPr>
        <p:spPr>
          <a:xfrm>
            <a:off x="5767641" y="2034006"/>
            <a:ext cx="76263" cy="65807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4" name="object 604"/>
          <p:cNvSpPr/>
          <p:nvPr/>
        </p:nvSpPr>
        <p:spPr>
          <a:xfrm>
            <a:off x="1223755" y="5622044"/>
            <a:ext cx="51435" cy="11430"/>
          </a:xfrm>
          <a:custGeom>
            <a:avLst/>
            <a:gdLst/>
            <a:ahLst/>
            <a:cxnLst/>
            <a:rect l="l" t="t" r="r" b="b"/>
            <a:pathLst>
              <a:path w="51434" h="11429">
                <a:moveTo>
                  <a:pt x="0" y="11430"/>
                </a:moveTo>
                <a:lnTo>
                  <a:pt x="51371" y="11430"/>
                </a:lnTo>
                <a:lnTo>
                  <a:pt x="51371" y="0"/>
                </a:lnTo>
                <a:lnTo>
                  <a:pt x="0" y="0"/>
                </a:lnTo>
                <a:lnTo>
                  <a:pt x="0" y="1143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5" name="object 605"/>
          <p:cNvSpPr/>
          <p:nvPr/>
        </p:nvSpPr>
        <p:spPr>
          <a:xfrm>
            <a:off x="1229318" y="5533144"/>
            <a:ext cx="0" cy="88900"/>
          </a:xfrm>
          <a:custGeom>
            <a:avLst/>
            <a:gdLst/>
            <a:ahLst/>
            <a:cxnLst/>
            <a:rect l="l" t="t" r="r" b="b"/>
            <a:pathLst>
              <a:path h="88900">
                <a:moveTo>
                  <a:pt x="0" y="0"/>
                </a:moveTo>
                <a:lnTo>
                  <a:pt x="0" y="88900"/>
                </a:lnTo>
              </a:path>
            </a:pathLst>
          </a:custGeom>
          <a:ln w="111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6" name="object 606"/>
          <p:cNvSpPr/>
          <p:nvPr/>
        </p:nvSpPr>
        <p:spPr>
          <a:xfrm>
            <a:off x="1296314" y="5533148"/>
            <a:ext cx="0" cy="100330"/>
          </a:xfrm>
          <a:custGeom>
            <a:avLst/>
            <a:gdLst/>
            <a:ahLst/>
            <a:cxnLst/>
            <a:rect l="l" t="t" r="r" b="b"/>
            <a:pathLst>
              <a:path h="100329">
                <a:moveTo>
                  <a:pt x="0" y="0"/>
                </a:moveTo>
                <a:lnTo>
                  <a:pt x="0" y="100088"/>
                </a:lnTo>
              </a:path>
            </a:pathLst>
          </a:custGeom>
          <a:ln w="105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7" name="object 607"/>
          <p:cNvSpPr/>
          <p:nvPr/>
        </p:nvSpPr>
        <p:spPr>
          <a:xfrm>
            <a:off x="1330742" y="5586103"/>
            <a:ext cx="51435" cy="36830"/>
          </a:xfrm>
          <a:custGeom>
            <a:avLst/>
            <a:gdLst/>
            <a:ahLst/>
            <a:cxnLst/>
            <a:rect l="l" t="t" r="r" b="b"/>
            <a:pathLst>
              <a:path w="51434" h="36829">
                <a:moveTo>
                  <a:pt x="45008" y="0"/>
                </a:moveTo>
                <a:lnTo>
                  <a:pt x="19062" y="1054"/>
                </a:lnTo>
                <a:lnTo>
                  <a:pt x="21183" y="1054"/>
                </a:lnTo>
                <a:lnTo>
                  <a:pt x="35837" y="5847"/>
                </a:lnTo>
                <a:lnTo>
                  <a:pt x="40471" y="18430"/>
                </a:lnTo>
                <a:lnTo>
                  <a:pt x="35328" y="30932"/>
                </a:lnTo>
                <a:lnTo>
                  <a:pt x="20650" y="35483"/>
                </a:lnTo>
                <a:lnTo>
                  <a:pt x="0" y="35483"/>
                </a:lnTo>
                <a:lnTo>
                  <a:pt x="46062" y="36537"/>
                </a:lnTo>
                <a:lnTo>
                  <a:pt x="47663" y="33896"/>
                </a:lnTo>
                <a:lnTo>
                  <a:pt x="50369" y="26705"/>
                </a:lnTo>
                <a:lnTo>
                  <a:pt x="51339" y="18041"/>
                </a:lnTo>
                <a:lnTo>
                  <a:pt x="50338" y="9495"/>
                </a:lnTo>
                <a:lnTo>
                  <a:pt x="47129" y="2654"/>
                </a:lnTo>
                <a:lnTo>
                  <a:pt x="46596" y="2120"/>
                </a:lnTo>
                <a:lnTo>
                  <a:pt x="450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8" name="object 608"/>
          <p:cNvSpPr/>
          <p:nvPr/>
        </p:nvSpPr>
        <p:spPr>
          <a:xfrm>
            <a:off x="1330732" y="5543206"/>
            <a:ext cx="47625" cy="32384"/>
          </a:xfrm>
          <a:custGeom>
            <a:avLst/>
            <a:gdLst/>
            <a:ahLst/>
            <a:cxnLst/>
            <a:rect l="l" t="t" r="r" b="b"/>
            <a:pathLst>
              <a:path w="47625" h="32385">
                <a:moveTo>
                  <a:pt x="43554" y="1308"/>
                </a:moveTo>
                <a:lnTo>
                  <a:pt x="29806" y="1308"/>
                </a:lnTo>
                <a:lnTo>
                  <a:pt x="36004" y="6959"/>
                </a:lnTo>
                <a:lnTo>
                  <a:pt x="36550" y="14300"/>
                </a:lnTo>
                <a:lnTo>
                  <a:pt x="36550" y="21717"/>
                </a:lnTo>
                <a:lnTo>
                  <a:pt x="34429" y="25946"/>
                </a:lnTo>
                <a:lnTo>
                  <a:pt x="34429" y="26479"/>
                </a:lnTo>
                <a:lnTo>
                  <a:pt x="32842" y="28067"/>
                </a:lnTo>
                <a:lnTo>
                  <a:pt x="30721" y="29654"/>
                </a:lnTo>
                <a:lnTo>
                  <a:pt x="28067" y="31242"/>
                </a:lnTo>
                <a:lnTo>
                  <a:pt x="27012" y="31242"/>
                </a:lnTo>
                <a:lnTo>
                  <a:pt x="24371" y="31775"/>
                </a:lnTo>
                <a:lnTo>
                  <a:pt x="0" y="31775"/>
                </a:lnTo>
                <a:lnTo>
                  <a:pt x="41313" y="32308"/>
                </a:lnTo>
                <a:lnTo>
                  <a:pt x="42900" y="30187"/>
                </a:lnTo>
                <a:lnTo>
                  <a:pt x="46059" y="24651"/>
                </a:lnTo>
                <a:lnTo>
                  <a:pt x="47451" y="17605"/>
                </a:lnTo>
                <a:lnTo>
                  <a:pt x="47099" y="10363"/>
                </a:lnTo>
                <a:lnTo>
                  <a:pt x="45021" y="4241"/>
                </a:lnTo>
                <a:lnTo>
                  <a:pt x="43554" y="1308"/>
                </a:lnTo>
                <a:close/>
              </a:path>
              <a:path w="47625" h="32385">
                <a:moveTo>
                  <a:pt x="42900" y="0"/>
                </a:moveTo>
                <a:lnTo>
                  <a:pt x="16954" y="1587"/>
                </a:lnTo>
                <a:lnTo>
                  <a:pt x="18542" y="1587"/>
                </a:lnTo>
                <a:lnTo>
                  <a:pt x="22250" y="2120"/>
                </a:lnTo>
                <a:lnTo>
                  <a:pt x="29806" y="1308"/>
                </a:lnTo>
                <a:lnTo>
                  <a:pt x="43554" y="1308"/>
                </a:lnTo>
                <a:lnTo>
                  <a:pt x="42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9" name="object 609"/>
          <p:cNvSpPr/>
          <p:nvPr/>
        </p:nvSpPr>
        <p:spPr>
          <a:xfrm>
            <a:off x="1320138" y="5533144"/>
            <a:ext cx="57150" cy="100330"/>
          </a:xfrm>
          <a:custGeom>
            <a:avLst/>
            <a:gdLst/>
            <a:ahLst/>
            <a:cxnLst/>
            <a:rect l="l" t="t" r="r" b="b"/>
            <a:pathLst>
              <a:path w="57150" h="100329">
                <a:moveTo>
                  <a:pt x="33896" y="0"/>
                </a:moveTo>
                <a:lnTo>
                  <a:pt x="0" y="0"/>
                </a:lnTo>
                <a:lnTo>
                  <a:pt x="0" y="100088"/>
                </a:lnTo>
                <a:lnTo>
                  <a:pt x="31254" y="100088"/>
                </a:lnTo>
                <a:lnTo>
                  <a:pt x="40068" y="99961"/>
                </a:lnTo>
                <a:lnTo>
                  <a:pt x="49174" y="98729"/>
                </a:lnTo>
                <a:lnTo>
                  <a:pt x="55079" y="91617"/>
                </a:lnTo>
                <a:lnTo>
                  <a:pt x="56667" y="89496"/>
                </a:lnTo>
                <a:lnTo>
                  <a:pt x="10591" y="88442"/>
                </a:lnTo>
                <a:lnTo>
                  <a:pt x="10591" y="54013"/>
                </a:lnTo>
                <a:lnTo>
                  <a:pt x="29667" y="54013"/>
                </a:lnTo>
                <a:lnTo>
                  <a:pt x="55613" y="52959"/>
                </a:lnTo>
                <a:lnTo>
                  <a:pt x="53492" y="50838"/>
                </a:lnTo>
                <a:lnTo>
                  <a:pt x="49263" y="47663"/>
                </a:lnTo>
                <a:lnTo>
                  <a:pt x="46608" y="46609"/>
                </a:lnTo>
                <a:lnTo>
                  <a:pt x="47663" y="46075"/>
                </a:lnTo>
                <a:lnTo>
                  <a:pt x="49783" y="44488"/>
                </a:lnTo>
                <a:lnTo>
                  <a:pt x="51904" y="42367"/>
                </a:lnTo>
                <a:lnTo>
                  <a:pt x="10591" y="41833"/>
                </a:lnTo>
                <a:lnTo>
                  <a:pt x="10591" y="11645"/>
                </a:lnTo>
                <a:lnTo>
                  <a:pt x="27546" y="11645"/>
                </a:lnTo>
                <a:lnTo>
                  <a:pt x="53492" y="10058"/>
                </a:lnTo>
                <a:lnTo>
                  <a:pt x="51904" y="7950"/>
                </a:lnTo>
                <a:lnTo>
                  <a:pt x="45848" y="2222"/>
                </a:lnTo>
                <a:lnTo>
                  <a:pt x="45707" y="2222"/>
                </a:lnTo>
                <a:lnTo>
                  <a:pt x="37071" y="533"/>
                </a:lnTo>
                <a:lnTo>
                  <a:pt x="33896" y="0"/>
                </a:lnTo>
                <a:close/>
              </a:path>
              <a:path w="57150" h="100329">
                <a:moveTo>
                  <a:pt x="45123" y="1536"/>
                </a:moveTo>
                <a:lnTo>
                  <a:pt x="45707" y="2222"/>
                </a:lnTo>
                <a:lnTo>
                  <a:pt x="45848" y="2222"/>
                </a:lnTo>
                <a:lnTo>
                  <a:pt x="45123" y="153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0" name="object 610"/>
          <p:cNvSpPr/>
          <p:nvPr/>
        </p:nvSpPr>
        <p:spPr>
          <a:xfrm>
            <a:off x="1396940" y="5533144"/>
            <a:ext cx="61594" cy="100330"/>
          </a:xfrm>
          <a:custGeom>
            <a:avLst/>
            <a:gdLst/>
            <a:ahLst/>
            <a:cxnLst/>
            <a:rect l="l" t="t" r="r" b="b"/>
            <a:pathLst>
              <a:path w="61594" h="100329">
                <a:moveTo>
                  <a:pt x="59309" y="0"/>
                </a:moveTo>
                <a:lnTo>
                  <a:pt x="0" y="0"/>
                </a:lnTo>
                <a:lnTo>
                  <a:pt x="0" y="100088"/>
                </a:lnTo>
                <a:lnTo>
                  <a:pt x="61429" y="100088"/>
                </a:lnTo>
                <a:lnTo>
                  <a:pt x="61429" y="88442"/>
                </a:lnTo>
                <a:lnTo>
                  <a:pt x="11112" y="88442"/>
                </a:lnTo>
                <a:lnTo>
                  <a:pt x="11112" y="54013"/>
                </a:lnTo>
                <a:lnTo>
                  <a:pt x="56134" y="54013"/>
                </a:lnTo>
                <a:lnTo>
                  <a:pt x="56134" y="42367"/>
                </a:lnTo>
                <a:lnTo>
                  <a:pt x="11112" y="42367"/>
                </a:lnTo>
                <a:lnTo>
                  <a:pt x="11112" y="11645"/>
                </a:lnTo>
                <a:lnTo>
                  <a:pt x="59309" y="11645"/>
                </a:lnTo>
                <a:lnTo>
                  <a:pt x="5930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1" name="object 611"/>
          <p:cNvSpPr/>
          <p:nvPr/>
        </p:nvSpPr>
        <p:spPr>
          <a:xfrm>
            <a:off x="1497030" y="5587692"/>
            <a:ext cx="48895" cy="45720"/>
          </a:xfrm>
          <a:custGeom>
            <a:avLst/>
            <a:gdLst/>
            <a:ahLst/>
            <a:cxnLst/>
            <a:rect l="l" t="t" r="r" b="b"/>
            <a:pathLst>
              <a:path w="48894" h="45720">
                <a:moveTo>
                  <a:pt x="19062" y="0"/>
                </a:moveTo>
                <a:lnTo>
                  <a:pt x="0" y="1054"/>
                </a:lnTo>
                <a:lnTo>
                  <a:pt x="533" y="1054"/>
                </a:lnTo>
                <a:lnTo>
                  <a:pt x="9095" y="2912"/>
                </a:lnTo>
                <a:lnTo>
                  <a:pt x="15303" y="9110"/>
                </a:lnTo>
                <a:lnTo>
                  <a:pt x="20082" y="17240"/>
                </a:lnTo>
                <a:lnTo>
                  <a:pt x="24358" y="24892"/>
                </a:lnTo>
                <a:lnTo>
                  <a:pt x="34950" y="45542"/>
                </a:lnTo>
                <a:lnTo>
                  <a:pt x="48717" y="45542"/>
                </a:lnTo>
                <a:lnTo>
                  <a:pt x="34417" y="18542"/>
                </a:lnTo>
                <a:lnTo>
                  <a:pt x="33413" y="15595"/>
                </a:lnTo>
                <a:lnTo>
                  <a:pt x="27914" y="8343"/>
                </a:lnTo>
                <a:lnTo>
                  <a:pt x="25946" y="5295"/>
                </a:lnTo>
                <a:lnTo>
                  <a:pt x="25412" y="5295"/>
                </a:lnTo>
                <a:lnTo>
                  <a:pt x="23825" y="3175"/>
                </a:lnTo>
                <a:lnTo>
                  <a:pt x="21717" y="1587"/>
                </a:lnTo>
                <a:lnTo>
                  <a:pt x="1906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2" name="object 612"/>
          <p:cNvSpPr/>
          <p:nvPr/>
        </p:nvSpPr>
        <p:spPr>
          <a:xfrm>
            <a:off x="1484323" y="5543206"/>
            <a:ext cx="55244" cy="35560"/>
          </a:xfrm>
          <a:custGeom>
            <a:avLst/>
            <a:gdLst/>
            <a:ahLst/>
            <a:cxnLst/>
            <a:rect l="l" t="t" r="r" b="b"/>
            <a:pathLst>
              <a:path w="55244" h="35560">
                <a:moveTo>
                  <a:pt x="50304" y="0"/>
                </a:moveTo>
                <a:lnTo>
                  <a:pt x="25946" y="1054"/>
                </a:lnTo>
                <a:lnTo>
                  <a:pt x="29654" y="1054"/>
                </a:lnTo>
                <a:lnTo>
                  <a:pt x="38480" y="2247"/>
                </a:lnTo>
                <a:lnTo>
                  <a:pt x="44094" y="8318"/>
                </a:lnTo>
                <a:lnTo>
                  <a:pt x="43421" y="17475"/>
                </a:lnTo>
                <a:lnTo>
                  <a:pt x="43421" y="21717"/>
                </a:lnTo>
                <a:lnTo>
                  <a:pt x="42367" y="23837"/>
                </a:lnTo>
                <a:lnTo>
                  <a:pt x="41331" y="26403"/>
                </a:lnTo>
                <a:lnTo>
                  <a:pt x="41300" y="27012"/>
                </a:lnTo>
                <a:lnTo>
                  <a:pt x="37591" y="30721"/>
                </a:lnTo>
                <a:lnTo>
                  <a:pt x="34950" y="32308"/>
                </a:lnTo>
                <a:lnTo>
                  <a:pt x="34416" y="32308"/>
                </a:lnTo>
                <a:lnTo>
                  <a:pt x="32296" y="33362"/>
                </a:lnTo>
                <a:lnTo>
                  <a:pt x="29654" y="33896"/>
                </a:lnTo>
                <a:lnTo>
                  <a:pt x="0" y="33896"/>
                </a:lnTo>
                <a:lnTo>
                  <a:pt x="49250" y="35483"/>
                </a:lnTo>
                <a:lnTo>
                  <a:pt x="50838" y="33362"/>
                </a:lnTo>
                <a:lnTo>
                  <a:pt x="53688" y="26403"/>
                </a:lnTo>
                <a:lnTo>
                  <a:pt x="54837" y="18949"/>
                </a:lnTo>
                <a:lnTo>
                  <a:pt x="54383" y="11422"/>
                </a:lnTo>
                <a:lnTo>
                  <a:pt x="52425" y="4241"/>
                </a:lnTo>
                <a:lnTo>
                  <a:pt x="503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3" name="object 613"/>
          <p:cNvSpPr/>
          <p:nvPr/>
        </p:nvSpPr>
        <p:spPr>
          <a:xfrm>
            <a:off x="1473720" y="5533056"/>
            <a:ext cx="60960" cy="100330"/>
          </a:xfrm>
          <a:custGeom>
            <a:avLst/>
            <a:gdLst/>
            <a:ahLst/>
            <a:cxnLst/>
            <a:rect l="l" t="t" r="r" b="b"/>
            <a:pathLst>
              <a:path w="60959" h="100329">
                <a:moveTo>
                  <a:pt x="39725" y="88"/>
                </a:moveTo>
                <a:lnTo>
                  <a:pt x="0" y="88"/>
                </a:lnTo>
                <a:lnTo>
                  <a:pt x="0" y="100177"/>
                </a:lnTo>
                <a:lnTo>
                  <a:pt x="10591" y="100177"/>
                </a:lnTo>
                <a:lnTo>
                  <a:pt x="10591" y="55702"/>
                </a:lnTo>
                <a:lnTo>
                  <a:pt x="23304" y="55702"/>
                </a:lnTo>
                <a:lnTo>
                  <a:pt x="32614" y="55480"/>
                </a:lnTo>
                <a:lnTo>
                  <a:pt x="42618" y="54557"/>
                </a:lnTo>
                <a:lnTo>
                  <a:pt x="51968" y="51689"/>
                </a:lnTo>
                <a:lnTo>
                  <a:pt x="59321" y="45631"/>
                </a:lnTo>
                <a:lnTo>
                  <a:pt x="59855" y="45631"/>
                </a:lnTo>
                <a:lnTo>
                  <a:pt x="10591" y="44043"/>
                </a:lnTo>
                <a:lnTo>
                  <a:pt x="10591" y="11214"/>
                </a:lnTo>
                <a:lnTo>
                  <a:pt x="36550" y="11214"/>
                </a:lnTo>
                <a:lnTo>
                  <a:pt x="60909" y="10147"/>
                </a:lnTo>
                <a:lnTo>
                  <a:pt x="59321" y="8039"/>
                </a:lnTo>
                <a:lnTo>
                  <a:pt x="55156" y="3327"/>
                </a:lnTo>
                <a:lnTo>
                  <a:pt x="50427" y="622"/>
                </a:lnTo>
                <a:lnTo>
                  <a:pt x="42900" y="622"/>
                </a:lnTo>
                <a:lnTo>
                  <a:pt x="39725" y="88"/>
                </a:lnTo>
                <a:close/>
              </a:path>
              <a:path w="60959" h="100329">
                <a:moveTo>
                  <a:pt x="49339" y="0"/>
                </a:moveTo>
                <a:lnTo>
                  <a:pt x="42900" y="622"/>
                </a:lnTo>
                <a:lnTo>
                  <a:pt x="50427" y="622"/>
                </a:lnTo>
                <a:lnTo>
                  <a:pt x="4933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4" name="object 614"/>
          <p:cNvSpPr/>
          <p:nvPr/>
        </p:nvSpPr>
        <p:spPr>
          <a:xfrm>
            <a:off x="1582557" y="5544790"/>
            <a:ext cx="0" cy="88900"/>
          </a:xfrm>
          <a:custGeom>
            <a:avLst/>
            <a:gdLst/>
            <a:ahLst/>
            <a:cxnLst/>
            <a:rect l="l" t="t" r="r" b="b"/>
            <a:pathLst>
              <a:path h="88900">
                <a:moveTo>
                  <a:pt x="0" y="0"/>
                </a:moveTo>
                <a:lnTo>
                  <a:pt x="0" y="88442"/>
                </a:lnTo>
              </a:path>
            </a:pathLst>
          </a:custGeom>
          <a:ln w="1111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5" name="object 615"/>
          <p:cNvSpPr/>
          <p:nvPr/>
        </p:nvSpPr>
        <p:spPr>
          <a:xfrm>
            <a:off x="1549988" y="5533144"/>
            <a:ext cx="65405" cy="12065"/>
          </a:xfrm>
          <a:custGeom>
            <a:avLst/>
            <a:gdLst/>
            <a:ahLst/>
            <a:cxnLst/>
            <a:rect l="l" t="t" r="r" b="b"/>
            <a:pathLst>
              <a:path w="65405" h="12064">
                <a:moveTo>
                  <a:pt x="65138" y="0"/>
                </a:moveTo>
                <a:lnTo>
                  <a:pt x="0" y="0"/>
                </a:lnTo>
                <a:lnTo>
                  <a:pt x="0" y="11645"/>
                </a:lnTo>
                <a:lnTo>
                  <a:pt x="65138" y="11645"/>
                </a:lnTo>
                <a:lnTo>
                  <a:pt x="6513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6" name="object 616"/>
          <p:cNvSpPr/>
          <p:nvPr/>
        </p:nvSpPr>
        <p:spPr>
          <a:xfrm>
            <a:off x="1617240" y="5533144"/>
            <a:ext cx="54610" cy="100330"/>
          </a:xfrm>
          <a:custGeom>
            <a:avLst/>
            <a:gdLst/>
            <a:ahLst/>
            <a:cxnLst/>
            <a:rect l="l" t="t" r="r" b="b"/>
            <a:pathLst>
              <a:path w="54610" h="100329">
                <a:moveTo>
                  <a:pt x="42900" y="0"/>
                </a:moveTo>
                <a:lnTo>
                  <a:pt x="31775" y="0"/>
                </a:lnTo>
                <a:lnTo>
                  <a:pt x="0" y="100088"/>
                </a:lnTo>
                <a:lnTo>
                  <a:pt x="11125" y="100088"/>
                </a:lnTo>
                <a:lnTo>
                  <a:pt x="20129" y="69900"/>
                </a:lnTo>
                <a:lnTo>
                  <a:pt x="54546" y="69900"/>
                </a:lnTo>
                <a:lnTo>
                  <a:pt x="23304" y="58788"/>
                </a:lnTo>
                <a:lnTo>
                  <a:pt x="32308" y="29654"/>
                </a:lnTo>
                <a:lnTo>
                  <a:pt x="34404" y="24371"/>
                </a:lnTo>
                <a:lnTo>
                  <a:pt x="35521" y="18834"/>
                </a:lnTo>
                <a:lnTo>
                  <a:pt x="36550" y="13233"/>
                </a:lnTo>
                <a:lnTo>
                  <a:pt x="37071" y="10591"/>
                </a:lnTo>
                <a:lnTo>
                  <a:pt x="42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7" name="object 617"/>
          <p:cNvSpPr/>
          <p:nvPr/>
        </p:nvSpPr>
        <p:spPr>
          <a:xfrm>
            <a:off x="1640545" y="5533144"/>
            <a:ext cx="53975" cy="100330"/>
          </a:xfrm>
          <a:custGeom>
            <a:avLst/>
            <a:gdLst/>
            <a:ahLst/>
            <a:cxnLst/>
            <a:rect l="l" t="t" r="r" b="b"/>
            <a:pathLst>
              <a:path w="53975" h="100329">
                <a:moveTo>
                  <a:pt x="19596" y="0"/>
                </a:moveTo>
                <a:lnTo>
                  <a:pt x="13766" y="10591"/>
                </a:lnTo>
                <a:lnTo>
                  <a:pt x="15798" y="17399"/>
                </a:lnTo>
                <a:lnTo>
                  <a:pt x="17056" y="24485"/>
                </a:lnTo>
                <a:lnTo>
                  <a:pt x="19596" y="31242"/>
                </a:lnTo>
                <a:lnTo>
                  <a:pt x="28067" y="58788"/>
                </a:lnTo>
                <a:lnTo>
                  <a:pt x="0" y="58788"/>
                </a:lnTo>
                <a:lnTo>
                  <a:pt x="31242" y="69900"/>
                </a:lnTo>
                <a:lnTo>
                  <a:pt x="40779" y="100088"/>
                </a:lnTo>
                <a:lnTo>
                  <a:pt x="53492" y="100088"/>
                </a:lnTo>
                <a:lnTo>
                  <a:pt x="195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8" name="object 618"/>
          <p:cNvSpPr/>
          <p:nvPr/>
        </p:nvSpPr>
        <p:spPr>
          <a:xfrm>
            <a:off x="1713102" y="5543736"/>
            <a:ext cx="57150" cy="78740"/>
          </a:xfrm>
          <a:custGeom>
            <a:avLst/>
            <a:gdLst/>
            <a:ahLst/>
            <a:cxnLst/>
            <a:rect l="l" t="t" r="r" b="b"/>
            <a:pathLst>
              <a:path w="57150" h="78739">
                <a:moveTo>
                  <a:pt x="45542" y="0"/>
                </a:moveTo>
                <a:lnTo>
                  <a:pt x="16941" y="1054"/>
                </a:lnTo>
                <a:lnTo>
                  <a:pt x="20650" y="1054"/>
                </a:lnTo>
                <a:lnTo>
                  <a:pt x="32747" y="4381"/>
                </a:lnTo>
                <a:lnTo>
                  <a:pt x="40344" y="12339"/>
                </a:lnTo>
                <a:lnTo>
                  <a:pt x="44317" y="23262"/>
                </a:lnTo>
                <a:lnTo>
                  <a:pt x="45542" y="35483"/>
                </a:lnTo>
                <a:lnTo>
                  <a:pt x="45542" y="44488"/>
                </a:lnTo>
                <a:lnTo>
                  <a:pt x="44665" y="52298"/>
                </a:lnTo>
                <a:lnTo>
                  <a:pt x="44450" y="55384"/>
                </a:lnTo>
                <a:lnTo>
                  <a:pt x="41833" y="63017"/>
                </a:lnTo>
                <a:lnTo>
                  <a:pt x="41833" y="63550"/>
                </a:lnTo>
                <a:lnTo>
                  <a:pt x="40246" y="66192"/>
                </a:lnTo>
                <a:lnTo>
                  <a:pt x="37007" y="72910"/>
                </a:lnTo>
                <a:lnTo>
                  <a:pt x="31102" y="76530"/>
                </a:lnTo>
                <a:lnTo>
                  <a:pt x="23825" y="77317"/>
                </a:lnTo>
                <a:lnTo>
                  <a:pt x="20650" y="77851"/>
                </a:lnTo>
                <a:lnTo>
                  <a:pt x="0" y="77851"/>
                </a:lnTo>
                <a:lnTo>
                  <a:pt x="46075" y="78384"/>
                </a:lnTo>
                <a:lnTo>
                  <a:pt x="47663" y="75730"/>
                </a:lnTo>
                <a:lnTo>
                  <a:pt x="54457" y="59668"/>
                </a:lnTo>
                <a:lnTo>
                  <a:pt x="56896" y="40143"/>
                </a:lnTo>
                <a:lnTo>
                  <a:pt x="54981" y="20539"/>
                </a:lnTo>
                <a:lnTo>
                  <a:pt x="48717" y="4241"/>
                </a:lnTo>
                <a:lnTo>
                  <a:pt x="4554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9" name="object 619"/>
          <p:cNvSpPr/>
          <p:nvPr/>
        </p:nvSpPr>
        <p:spPr>
          <a:xfrm>
            <a:off x="1701976" y="5533144"/>
            <a:ext cx="57785" cy="100330"/>
          </a:xfrm>
          <a:custGeom>
            <a:avLst/>
            <a:gdLst/>
            <a:ahLst/>
            <a:cxnLst/>
            <a:rect l="l" t="t" r="r" b="b"/>
            <a:pathLst>
              <a:path w="57785" h="100329">
                <a:moveTo>
                  <a:pt x="34950" y="0"/>
                </a:moveTo>
                <a:lnTo>
                  <a:pt x="0" y="0"/>
                </a:lnTo>
                <a:lnTo>
                  <a:pt x="0" y="100088"/>
                </a:lnTo>
                <a:lnTo>
                  <a:pt x="29654" y="100088"/>
                </a:lnTo>
                <a:lnTo>
                  <a:pt x="36376" y="99822"/>
                </a:lnTo>
                <a:lnTo>
                  <a:pt x="43753" y="98155"/>
                </a:lnTo>
                <a:lnTo>
                  <a:pt x="50569" y="95073"/>
                </a:lnTo>
                <a:lnTo>
                  <a:pt x="55613" y="90563"/>
                </a:lnTo>
                <a:lnTo>
                  <a:pt x="57200" y="88976"/>
                </a:lnTo>
                <a:lnTo>
                  <a:pt x="11125" y="88442"/>
                </a:lnTo>
                <a:lnTo>
                  <a:pt x="11125" y="11645"/>
                </a:lnTo>
                <a:lnTo>
                  <a:pt x="28067" y="11645"/>
                </a:lnTo>
                <a:lnTo>
                  <a:pt x="56667" y="10591"/>
                </a:lnTo>
                <a:lnTo>
                  <a:pt x="55613" y="9537"/>
                </a:lnTo>
                <a:lnTo>
                  <a:pt x="49453" y="2413"/>
                </a:lnTo>
                <a:lnTo>
                  <a:pt x="349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0" name="object 620"/>
          <p:cNvSpPr/>
          <p:nvPr/>
        </p:nvSpPr>
        <p:spPr>
          <a:xfrm>
            <a:off x="8198459" y="7350697"/>
            <a:ext cx="101599" cy="6408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1" name="object 621"/>
          <p:cNvSpPr/>
          <p:nvPr/>
        </p:nvSpPr>
        <p:spPr>
          <a:xfrm>
            <a:off x="8196870" y="7095965"/>
            <a:ext cx="109618" cy="235672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2" name="object 622"/>
          <p:cNvSpPr/>
          <p:nvPr/>
        </p:nvSpPr>
        <p:spPr>
          <a:xfrm>
            <a:off x="8198459" y="6907958"/>
            <a:ext cx="100088" cy="167351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3" name="object 623"/>
          <p:cNvSpPr/>
          <p:nvPr/>
        </p:nvSpPr>
        <p:spPr>
          <a:xfrm>
            <a:off x="5010861" y="7185990"/>
            <a:ext cx="100330" cy="0"/>
          </a:xfrm>
          <a:custGeom>
            <a:avLst/>
            <a:gdLst/>
            <a:ahLst/>
            <a:cxnLst/>
            <a:rect l="l" t="t" r="r" b="b"/>
            <a:pathLst>
              <a:path w="100329">
                <a:moveTo>
                  <a:pt x="0" y="0"/>
                </a:moveTo>
                <a:lnTo>
                  <a:pt x="100088" y="0"/>
                </a:lnTo>
              </a:path>
            </a:pathLst>
          </a:custGeom>
          <a:ln w="105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4" name="object 624"/>
          <p:cNvSpPr/>
          <p:nvPr/>
        </p:nvSpPr>
        <p:spPr>
          <a:xfrm>
            <a:off x="5104389" y="7107184"/>
            <a:ext cx="6985" cy="1270"/>
          </a:xfrm>
          <a:custGeom>
            <a:avLst/>
            <a:gdLst/>
            <a:ahLst/>
            <a:cxnLst/>
            <a:rect l="l" t="t" r="r" b="b"/>
            <a:pathLst>
              <a:path w="6985" h="1270">
                <a:moveTo>
                  <a:pt x="0" y="1270"/>
                </a:moveTo>
                <a:lnTo>
                  <a:pt x="6556" y="1270"/>
                </a:lnTo>
                <a:lnTo>
                  <a:pt x="6556" y="0"/>
                </a:lnTo>
                <a:lnTo>
                  <a:pt x="0" y="0"/>
                </a:lnTo>
                <a:lnTo>
                  <a:pt x="0" y="12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5" name="object 625"/>
          <p:cNvSpPr/>
          <p:nvPr/>
        </p:nvSpPr>
        <p:spPr>
          <a:xfrm>
            <a:off x="5010857" y="7102104"/>
            <a:ext cx="100330" cy="0"/>
          </a:xfrm>
          <a:custGeom>
            <a:avLst/>
            <a:gdLst/>
            <a:ahLst/>
            <a:cxnLst/>
            <a:rect l="l" t="t" r="r" b="b"/>
            <a:pathLst>
              <a:path w="100329">
                <a:moveTo>
                  <a:pt x="0" y="0"/>
                </a:moveTo>
                <a:lnTo>
                  <a:pt x="100088" y="0"/>
                </a:lnTo>
              </a:path>
            </a:pathLst>
          </a:custGeom>
          <a:ln w="101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6" name="object 626"/>
          <p:cNvSpPr/>
          <p:nvPr/>
        </p:nvSpPr>
        <p:spPr>
          <a:xfrm>
            <a:off x="5010857" y="7150512"/>
            <a:ext cx="100330" cy="11430"/>
          </a:xfrm>
          <a:custGeom>
            <a:avLst/>
            <a:gdLst/>
            <a:ahLst/>
            <a:cxnLst/>
            <a:rect l="l" t="t" r="r" b="b"/>
            <a:pathLst>
              <a:path w="100329" h="11429">
                <a:moveTo>
                  <a:pt x="0" y="0"/>
                </a:moveTo>
                <a:lnTo>
                  <a:pt x="0" y="11125"/>
                </a:lnTo>
                <a:lnTo>
                  <a:pt x="100088" y="11125"/>
                </a:lnTo>
                <a:lnTo>
                  <a:pt x="100088" y="533"/>
                </a:lnTo>
                <a:lnTo>
                  <a:pt x="21183" y="53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7" name="object 627"/>
          <p:cNvSpPr/>
          <p:nvPr/>
        </p:nvSpPr>
        <p:spPr>
          <a:xfrm>
            <a:off x="5010857" y="7107091"/>
            <a:ext cx="100330" cy="44450"/>
          </a:xfrm>
          <a:custGeom>
            <a:avLst/>
            <a:gdLst/>
            <a:ahLst/>
            <a:cxnLst/>
            <a:rect l="l" t="t" r="r" b="b"/>
            <a:pathLst>
              <a:path w="100329" h="44450">
                <a:moveTo>
                  <a:pt x="78905" y="0"/>
                </a:moveTo>
                <a:lnTo>
                  <a:pt x="0" y="43421"/>
                </a:lnTo>
                <a:lnTo>
                  <a:pt x="21183" y="43954"/>
                </a:lnTo>
                <a:lnTo>
                  <a:pt x="100088" y="1054"/>
                </a:lnTo>
                <a:lnTo>
                  <a:pt x="789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8" name="object 628"/>
          <p:cNvSpPr/>
          <p:nvPr/>
        </p:nvSpPr>
        <p:spPr>
          <a:xfrm>
            <a:off x="5021449" y="7010965"/>
            <a:ext cx="78740" cy="57150"/>
          </a:xfrm>
          <a:custGeom>
            <a:avLst/>
            <a:gdLst/>
            <a:ahLst/>
            <a:cxnLst/>
            <a:rect l="l" t="t" r="r" b="b"/>
            <a:pathLst>
              <a:path w="78739" h="57150">
                <a:moveTo>
                  <a:pt x="78378" y="11387"/>
                </a:moveTo>
                <a:lnTo>
                  <a:pt x="44488" y="11387"/>
                </a:lnTo>
                <a:lnTo>
                  <a:pt x="52298" y="12263"/>
                </a:lnTo>
                <a:lnTo>
                  <a:pt x="55384" y="12479"/>
                </a:lnTo>
                <a:lnTo>
                  <a:pt x="63017" y="15095"/>
                </a:lnTo>
                <a:lnTo>
                  <a:pt x="63550" y="15095"/>
                </a:lnTo>
                <a:lnTo>
                  <a:pt x="66205" y="16683"/>
                </a:lnTo>
                <a:lnTo>
                  <a:pt x="72910" y="19921"/>
                </a:lnTo>
                <a:lnTo>
                  <a:pt x="76530" y="25827"/>
                </a:lnTo>
                <a:lnTo>
                  <a:pt x="77317" y="33104"/>
                </a:lnTo>
                <a:lnTo>
                  <a:pt x="77851" y="36279"/>
                </a:lnTo>
                <a:lnTo>
                  <a:pt x="77851" y="56929"/>
                </a:lnTo>
                <a:lnTo>
                  <a:pt x="78378" y="11387"/>
                </a:lnTo>
                <a:close/>
              </a:path>
              <a:path w="78739" h="57150">
                <a:moveTo>
                  <a:pt x="40143" y="0"/>
                </a:moveTo>
                <a:lnTo>
                  <a:pt x="20549" y="1899"/>
                </a:lnTo>
                <a:lnTo>
                  <a:pt x="4241" y="8212"/>
                </a:lnTo>
                <a:lnTo>
                  <a:pt x="0" y="11387"/>
                </a:lnTo>
                <a:lnTo>
                  <a:pt x="1054" y="39987"/>
                </a:lnTo>
                <a:lnTo>
                  <a:pt x="1054" y="36279"/>
                </a:lnTo>
                <a:lnTo>
                  <a:pt x="4381" y="24181"/>
                </a:lnTo>
                <a:lnTo>
                  <a:pt x="12339" y="16584"/>
                </a:lnTo>
                <a:lnTo>
                  <a:pt x="23262" y="12611"/>
                </a:lnTo>
                <a:lnTo>
                  <a:pt x="35483" y="11387"/>
                </a:lnTo>
                <a:lnTo>
                  <a:pt x="78378" y="11387"/>
                </a:lnTo>
                <a:lnTo>
                  <a:pt x="78384" y="10853"/>
                </a:lnTo>
                <a:lnTo>
                  <a:pt x="75730" y="9266"/>
                </a:lnTo>
                <a:lnTo>
                  <a:pt x="59657" y="2470"/>
                </a:lnTo>
                <a:lnTo>
                  <a:pt x="401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9" name="object 629"/>
          <p:cNvSpPr/>
          <p:nvPr/>
        </p:nvSpPr>
        <p:spPr>
          <a:xfrm>
            <a:off x="5010857" y="7021820"/>
            <a:ext cx="100330" cy="57785"/>
          </a:xfrm>
          <a:custGeom>
            <a:avLst/>
            <a:gdLst/>
            <a:ahLst/>
            <a:cxnLst/>
            <a:rect l="l" t="t" r="r" b="b"/>
            <a:pathLst>
              <a:path w="100329" h="57784">
                <a:moveTo>
                  <a:pt x="10591" y="533"/>
                </a:moveTo>
                <a:lnTo>
                  <a:pt x="9537" y="1587"/>
                </a:lnTo>
                <a:lnTo>
                  <a:pt x="2413" y="7747"/>
                </a:lnTo>
                <a:lnTo>
                  <a:pt x="0" y="22250"/>
                </a:lnTo>
                <a:lnTo>
                  <a:pt x="0" y="57200"/>
                </a:lnTo>
                <a:lnTo>
                  <a:pt x="100088" y="57200"/>
                </a:lnTo>
                <a:lnTo>
                  <a:pt x="100088" y="46075"/>
                </a:lnTo>
                <a:lnTo>
                  <a:pt x="11645" y="46075"/>
                </a:lnTo>
                <a:lnTo>
                  <a:pt x="11587" y="27546"/>
                </a:lnTo>
                <a:lnTo>
                  <a:pt x="10591" y="533"/>
                </a:lnTo>
                <a:close/>
              </a:path>
              <a:path w="100329" h="57784">
                <a:moveTo>
                  <a:pt x="88976" y="0"/>
                </a:moveTo>
                <a:lnTo>
                  <a:pt x="88442" y="46075"/>
                </a:lnTo>
                <a:lnTo>
                  <a:pt x="100088" y="46075"/>
                </a:lnTo>
                <a:lnTo>
                  <a:pt x="100088" y="27546"/>
                </a:lnTo>
                <a:lnTo>
                  <a:pt x="99822" y="20823"/>
                </a:lnTo>
                <a:lnTo>
                  <a:pt x="98155" y="13447"/>
                </a:lnTo>
                <a:lnTo>
                  <a:pt x="95073" y="6631"/>
                </a:lnTo>
                <a:lnTo>
                  <a:pt x="90563" y="1587"/>
                </a:lnTo>
                <a:lnTo>
                  <a:pt x="889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0" name="object 630"/>
          <p:cNvSpPr/>
          <p:nvPr/>
        </p:nvSpPr>
        <p:spPr>
          <a:xfrm>
            <a:off x="5010857" y="6990533"/>
            <a:ext cx="100330" cy="0"/>
          </a:xfrm>
          <a:custGeom>
            <a:avLst/>
            <a:gdLst/>
            <a:ahLst/>
            <a:cxnLst/>
            <a:rect l="l" t="t" r="r" b="b"/>
            <a:pathLst>
              <a:path w="100329">
                <a:moveTo>
                  <a:pt x="0" y="0"/>
                </a:moveTo>
                <a:lnTo>
                  <a:pt x="100088" y="0"/>
                </a:lnTo>
              </a:path>
            </a:pathLst>
          </a:custGeom>
          <a:ln w="114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1" name="object 631"/>
          <p:cNvSpPr/>
          <p:nvPr/>
        </p:nvSpPr>
        <p:spPr>
          <a:xfrm>
            <a:off x="5010857" y="6936558"/>
            <a:ext cx="12065" cy="48260"/>
          </a:xfrm>
          <a:custGeom>
            <a:avLst/>
            <a:gdLst/>
            <a:ahLst/>
            <a:cxnLst/>
            <a:rect l="l" t="t" r="r" b="b"/>
            <a:pathLst>
              <a:path w="12064" h="48259">
                <a:moveTo>
                  <a:pt x="0" y="48259"/>
                </a:moveTo>
                <a:lnTo>
                  <a:pt x="11645" y="48259"/>
                </a:lnTo>
                <a:lnTo>
                  <a:pt x="11645" y="0"/>
                </a:lnTo>
                <a:lnTo>
                  <a:pt x="0" y="0"/>
                </a:lnTo>
                <a:lnTo>
                  <a:pt x="0" y="48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2" name="object 632"/>
          <p:cNvSpPr/>
          <p:nvPr/>
        </p:nvSpPr>
        <p:spPr>
          <a:xfrm>
            <a:off x="5053224" y="6939733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11645" y="0"/>
                </a:moveTo>
                <a:lnTo>
                  <a:pt x="0" y="0"/>
                </a:lnTo>
                <a:lnTo>
                  <a:pt x="0" y="45021"/>
                </a:lnTo>
                <a:lnTo>
                  <a:pt x="11645" y="45021"/>
                </a:lnTo>
                <a:lnTo>
                  <a:pt x="116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3" name="object 633"/>
          <p:cNvSpPr/>
          <p:nvPr/>
        </p:nvSpPr>
        <p:spPr>
          <a:xfrm>
            <a:off x="5099300" y="6934437"/>
            <a:ext cx="12065" cy="50800"/>
          </a:xfrm>
          <a:custGeom>
            <a:avLst/>
            <a:gdLst/>
            <a:ahLst/>
            <a:cxnLst/>
            <a:rect l="l" t="t" r="r" b="b"/>
            <a:pathLst>
              <a:path w="12064" h="50800">
                <a:moveTo>
                  <a:pt x="11645" y="0"/>
                </a:moveTo>
                <a:lnTo>
                  <a:pt x="0" y="0"/>
                </a:lnTo>
                <a:lnTo>
                  <a:pt x="0" y="50317"/>
                </a:lnTo>
                <a:lnTo>
                  <a:pt x="11645" y="50317"/>
                </a:lnTo>
                <a:lnTo>
                  <a:pt x="116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4" name="object 634"/>
          <p:cNvSpPr/>
          <p:nvPr/>
        </p:nvSpPr>
        <p:spPr>
          <a:xfrm>
            <a:off x="5022508" y="6857200"/>
            <a:ext cx="36195" cy="29845"/>
          </a:xfrm>
          <a:custGeom>
            <a:avLst/>
            <a:gdLst/>
            <a:ahLst/>
            <a:cxnLst/>
            <a:rect l="l" t="t" r="r" b="b"/>
            <a:pathLst>
              <a:path w="36195" h="29845">
                <a:moveTo>
                  <a:pt x="19419" y="0"/>
                </a:moveTo>
                <a:lnTo>
                  <a:pt x="11798" y="247"/>
                </a:lnTo>
                <a:lnTo>
                  <a:pt x="4762" y="2035"/>
                </a:lnTo>
                <a:lnTo>
                  <a:pt x="2120" y="3101"/>
                </a:lnTo>
                <a:lnTo>
                  <a:pt x="0" y="4156"/>
                </a:lnTo>
                <a:lnTo>
                  <a:pt x="0" y="29581"/>
                </a:lnTo>
                <a:lnTo>
                  <a:pt x="533" y="26393"/>
                </a:lnTo>
                <a:lnTo>
                  <a:pt x="533" y="23218"/>
                </a:lnTo>
                <a:lnTo>
                  <a:pt x="1054" y="20577"/>
                </a:lnTo>
                <a:lnTo>
                  <a:pt x="11645" y="11572"/>
                </a:lnTo>
                <a:lnTo>
                  <a:pt x="14833" y="11572"/>
                </a:lnTo>
                <a:lnTo>
                  <a:pt x="17475" y="11039"/>
                </a:lnTo>
                <a:lnTo>
                  <a:pt x="36017" y="11039"/>
                </a:lnTo>
                <a:lnTo>
                  <a:pt x="36017" y="4689"/>
                </a:lnTo>
                <a:lnTo>
                  <a:pt x="33896" y="3622"/>
                </a:lnTo>
                <a:lnTo>
                  <a:pt x="26995" y="1167"/>
                </a:lnTo>
                <a:lnTo>
                  <a:pt x="19419" y="0"/>
                </a:lnTo>
                <a:close/>
              </a:path>
              <a:path w="36195" h="29845">
                <a:moveTo>
                  <a:pt x="36017" y="11039"/>
                </a:moveTo>
                <a:lnTo>
                  <a:pt x="19062" y="11039"/>
                </a:lnTo>
                <a:lnTo>
                  <a:pt x="28765" y="11382"/>
                </a:lnTo>
                <a:lnTo>
                  <a:pt x="35712" y="17618"/>
                </a:lnTo>
                <a:lnTo>
                  <a:pt x="36017" y="27460"/>
                </a:lnTo>
                <a:lnTo>
                  <a:pt x="36017" y="1103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5" name="object 635"/>
          <p:cNvSpPr/>
          <p:nvPr/>
        </p:nvSpPr>
        <p:spPr>
          <a:xfrm>
            <a:off x="5010857" y="6861361"/>
            <a:ext cx="100330" cy="58419"/>
          </a:xfrm>
          <a:custGeom>
            <a:avLst/>
            <a:gdLst/>
            <a:ahLst/>
            <a:cxnLst/>
            <a:rect l="l" t="t" r="r" b="b"/>
            <a:pathLst>
              <a:path w="100329" h="58420">
                <a:moveTo>
                  <a:pt x="11645" y="0"/>
                </a:moveTo>
                <a:lnTo>
                  <a:pt x="10058" y="1054"/>
                </a:lnTo>
                <a:lnTo>
                  <a:pt x="2717" y="5829"/>
                </a:lnTo>
                <a:lnTo>
                  <a:pt x="1476" y="12893"/>
                </a:lnTo>
                <a:lnTo>
                  <a:pt x="0" y="20650"/>
                </a:lnTo>
                <a:lnTo>
                  <a:pt x="0" y="58254"/>
                </a:lnTo>
                <a:lnTo>
                  <a:pt x="100088" y="58254"/>
                </a:lnTo>
                <a:lnTo>
                  <a:pt x="100088" y="47663"/>
                </a:lnTo>
                <a:lnTo>
                  <a:pt x="11645" y="47663"/>
                </a:lnTo>
                <a:lnTo>
                  <a:pt x="11645" y="0"/>
                </a:lnTo>
                <a:close/>
              </a:path>
              <a:path w="100329" h="58420">
                <a:moveTo>
                  <a:pt x="47663" y="520"/>
                </a:moveTo>
                <a:lnTo>
                  <a:pt x="47663" y="47663"/>
                </a:lnTo>
                <a:lnTo>
                  <a:pt x="59309" y="47663"/>
                </a:lnTo>
                <a:lnTo>
                  <a:pt x="59309" y="26479"/>
                </a:lnTo>
                <a:lnTo>
                  <a:pt x="59070" y="19981"/>
                </a:lnTo>
                <a:lnTo>
                  <a:pt x="57556" y="12893"/>
                </a:lnTo>
                <a:lnTo>
                  <a:pt x="54536" y="6505"/>
                </a:lnTo>
                <a:lnTo>
                  <a:pt x="49784" y="2108"/>
                </a:lnTo>
                <a:lnTo>
                  <a:pt x="47663" y="5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6" name="object 636"/>
          <p:cNvSpPr/>
          <p:nvPr/>
        </p:nvSpPr>
        <p:spPr>
          <a:xfrm>
            <a:off x="5010857" y="6837481"/>
            <a:ext cx="100330" cy="0"/>
          </a:xfrm>
          <a:custGeom>
            <a:avLst/>
            <a:gdLst/>
            <a:ahLst/>
            <a:cxnLst/>
            <a:rect l="l" t="t" r="r" b="b"/>
            <a:pathLst>
              <a:path w="100329">
                <a:moveTo>
                  <a:pt x="0" y="0"/>
                </a:moveTo>
                <a:lnTo>
                  <a:pt x="100088" y="0"/>
                </a:lnTo>
              </a:path>
            </a:pathLst>
          </a:custGeom>
          <a:ln w="114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7" name="object 637"/>
          <p:cNvSpPr/>
          <p:nvPr/>
        </p:nvSpPr>
        <p:spPr>
          <a:xfrm>
            <a:off x="5010857" y="6783506"/>
            <a:ext cx="12065" cy="48260"/>
          </a:xfrm>
          <a:custGeom>
            <a:avLst/>
            <a:gdLst/>
            <a:ahLst/>
            <a:cxnLst/>
            <a:rect l="l" t="t" r="r" b="b"/>
            <a:pathLst>
              <a:path w="12064" h="48259">
                <a:moveTo>
                  <a:pt x="0" y="48260"/>
                </a:moveTo>
                <a:lnTo>
                  <a:pt x="11645" y="48260"/>
                </a:lnTo>
                <a:lnTo>
                  <a:pt x="11645" y="0"/>
                </a:lnTo>
                <a:lnTo>
                  <a:pt x="0" y="0"/>
                </a:lnTo>
                <a:lnTo>
                  <a:pt x="0" y="48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8" name="object 638"/>
          <p:cNvSpPr/>
          <p:nvPr/>
        </p:nvSpPr>
        <p:spPr>
          <a:xfrm>
            <a:off x="5053224" y="6786681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11645" y="0"/>
                </a:moveTo>
                <a:lnTo>
                  <a:pt x="0" y="0"/>
                </a:lnTo>
                <a:lnTo>
                  <a:pt x="0" y="45021"/>
                </a:lnTo>
                <a:lnTo>
                  <a:pt x="11645" y="45021"/>
                </a:lnTo>
                <a:lnTo>
                  <a:pt x="116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9" name="object 639"/>
          <p:cNvSpPr/>
          <p:nvPr/>
        </p:nvSpPr>
        <p:spPr>
          <a:xfrm>
            <a:off x="5099300" y="6781386"/>
            <a:ext cx="12065" cy="50800"/>
          </a:xfrm>
          <a:custGeom>
            <a:avLst/>
            <a:gdLst/>
            <a:ahLst/>
            <a:cxnLst/>
            <a:rect l="l" t="t" r="r" b="b"/>
            <a:pathLst>
              <a:path w="12064" h="50800">
                <a:moveTo>
                  <a:pt x="11645" y="0"/>
                </a:moveTo>
                <a:lnTo>
                  <a:pt x="0" y="0"/>
                </a:lnTo>
                <a:lnTo>
                  <a:pt x="0" y="50317"/>
                </a:lnTo>
                <a:lnTo>
                  <a:pt x="11645" y="50317"/>
                </a:lnTo>
                <a:lnTo>
                  <a:pt x="116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0" name="object 640"/>
          <p:cNvSpPr/>
          <p:nvPr/>
        </p:nvSpPr>
        <p:spPr>
          <a:xfrm>
            <a:off x="5104389" y="6712639"/>
            <a:ext cx="6985" cy="1270"/>
          </a:xfrm>
          <a:custGeom>
            <a:avLst/>
            <a:gdLst/>
            <a:ahLst/>
            <a:cxnLst/>
            <a:rect l="l" t="t" r="r" b="b"/>
            <a:pathLst>
              <a:path w="6985" h="1270">
                <a:moveTo>
                  <a:pt x="0" y="1270"/>
                </a:moveTo>
                <a:lnTo>
                  <a:pt x="6556" y="1270"/>
                </a:lnTo>
                <a:lnTo>
                  <a:pt x="6556" y="0"/>
                </a:lnTo>
                <a:lnTo>
                  <a:pt x="0" y="0"/>
                </a:lnTo>
                <a:lnTo>
                  <a:pt x="0" y="127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1" name="object 641"/>
          <p:cNvSpPr/>
          <p:nvPr/>
        </p:nvSpPr>
        <p:spPr>
          <a:xfrm>
            <a:off x="5010857" y="6707559"/>
            <a:ext cx="100330" cy="0"/>
          </a:xfrm>
          <a:custGeom>
            <a:avLst/>
            <a:gdLst/>
            <a:ahLst/>
            <a:cxnLst/>
            <a:rect l="l" t="t" r="r" b="b"/>
            <a:pathLst>
              <a:path w="100329">
                <a:moveTo>
                  <a:pt x="0" y="0"/>
                </a:moveTo>
                <a:lnTo>
                  <a:pt x="100088" y="0"/>
                </a:lnTo>
              </a:path>
            </a:pathLst>
          </a:custGeom>
          <a:ln w="101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2" name="object 642"/>
          <p:cNvSpPr/>
          <p:nvPr/>
        </p:nvSpPr>
        <p:spPr>
          <a:xfrm>
            <a:off x="5010857" y="6755968"/>
            <a:ext cx="100330" cy="11430"/>
          </a:xfrm>
          <a:custGeom>
            <a:avLst/>
            <a:gdLst/>
            <a:ahLst/>
            <a:cxnLst/>
            <a:rect l="l" t="t" r="r" b="b"/>
            <a:pathLst>
              <a:path w="100329" h="11429">
                <a:moveTo>
                  <a:pt x="0" y="0"/>
                </a:moveTo>
                <a:lnTo>
                  <a:pt x="0" y="11125"/>
                </a:lnTo>
                <a:lnTo>
                  <a:pt x="100088" y="11125"/>
                </a:lnTo>
                <a:lnTo>
                  <a:pt x="100088" y="533"/>
                </a:lnTo>
                <a:lnTo>
                  <a:pt x="21183" y="53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3" name="object 643"/>
          <p:cNvSpPr/>
          <p:nvPr/>
        </p:nvSpPr>
        <p:spPr>
          <a:xfrm>
            <a:off x="5010857" y="6712546"/>
            <a:ext cx="100330" cy="44450"/>
          </a:xfrm>
          <a:custGeom>
            <a:avLst/>
            <a:gdLst/>
            <a:ahLst/>
            <a:cxnLst/>
            <a:rect l="l" t="t" r="r" b="b"/>
            <a:pathLst>
              <a:path w="100329" h="44450">
                <a:moveTo>
                  <a:pt x="78905" y="0"/>
                </a:moveTo>
                <a:lnTo>
                  <a:pt x="0" y="43421"/>
                </a:lnTo>
                <a:lnTo>
                  <a:pt x="21183" y="43954"/>
                </a:lnTo>
                <a:lnTo>
                  <a:pt x="100088" y="1054"/>
                </a:lnTo>
                <a:lnTo>
                  <a:pt x="789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4" name="object 644"/>
          <p:cNvSpPr/>
          <p:nvPr/>
        </p:nvSpPr>
        <p:spPr>
          <a:xfrm>
            <a:off x="5021449" y="6616420"/>
            <a:ext cx="78740" cy="57150"/>
          </a:xfrm>
          <a:custGeom>
            <a:avLst/>
            <a:gdLst/>
            <a:ahLst/>
            <a:cxnLst/>
            <a:rect l="l" t="t" r="r" b="b"/>
            <a:pathLst>
              <a:path w="78739" h="57150">
                <a:moveTo>
                  <a:pt x="78378" y="11387"/>
                </a:moveTo>
                <a:lnTo>
                  <a:pt x="44488" y="11387"/>
                </a:lnTo>
                <a:lnTo>
                  <a:pt x="52298" y="12263"/>
                </a:lnTo>
                <a:lnTo>
                  <a:pt x="55384" y="12479"/>
                </a:lnTo>
                <a:lnTo>
                  <a:pt x="63017" y="15095"/>
                </a:lnTo>
                <a:lnTo>
                  <a:pt x="63550" y="15095"/>
                </a:lnTo>
                <a:lnTo>
                  <a:pt x="66205" y="16683"/>
                </a:lnTo>
                <a:lnTo>
                  <a:pt x="72910" y="19921"/>
                </a:lnTo>
                <a:lnTo>
                  <a:pt x="76530" y="25827"/>
                </a:lnTo>
                <a:lnTo>
                  <a:pt x="77317" y="33104"/>
                </a:lnTo>
                <a:lnTo>
                  <a:pt x="77851" y="36279"/>
                </a:lnTo>
                <a:lnTo>
                  <a:pt x="77851" y="56929"/>
                </a:lnTo>
                <a:lnTo>
                  <a:pt x="78378" y="11387"/>
                </a:lnTo>
                <a:close/>
              </a:path>
              <a:path w="78739" h="57150">
                <a:moveTo>
                  <a:pt x="40143" y="0"/>
                </a:moveTo>
                <a:lnTo>
                  <a:pt x="20549" y="1899"/>
                </a:lnTo>
                <a:lnTo>
                  <a:pt x="4241" y="8212"/>
                </a:lnTo>
                <a:lnTo>
                  <a:pt x="0" y="11387"/>
                </a:lnTo>
                <a:lnTo>
                  <a:pt x="1054" y="39987"/>
                </a:lnTo>
                <a:lnTo>
                  <a:pt x="1054" y="36279"/>
                </a:lnTo>
                <a:lnTo>
                  <a:pt x="4381" y="24181"/>
                </a:lnTo>
                <a:lnTo>
                  <a:pt x="12339" y="16584"/>
                </a:lnTo>
                <a:lnTo>
                  <a:pt x="23262" y="12611"/>
                </a:lnTo>
                <a:lnTo>
                  <a:pt x="35483" y="11387"/>
                </a:lnTo>
                <a:lnTo>
                  <a:pt x="78378" y="11387"/>
                </a:lnTo>
                <a:lnTo>
                  <a:pt x="78384" y="10853"/>
                </a:lnTo>
                <a:lnTo>
                  <a:pt x="75730" y="9266"/>
                </a:lnTo>
                <a:lnTo>
                  <a:pt x="59657" y="2470"/>
                </a:lnTo>
                <a:lnTo>
                  <a:pt x="401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5" name="object 645"/>
          <p:cNvSpPr/>
          <p:nvPr/>
        </p:nvSpPr>
        <p:spPr>
          <a:xfrm>
            <a:off x="5010857" y="6627275"/>
            <a:ext cx="100330" cy="57785"/>
          </a:xfrm>
          <a:custGeom>
            <a:avLst/>
            <a:gdLst/>
            <a:ahLst/>
            <a:cxnLst/>
            <a:rect l="l" t="t" r="r" b="b"/>
            <a:pathLst>
              <a:path w="100329" h="57784">
                <a:moveTo>
                  <a:pt x="10591" y="533"/>
                </a:moveTo>
                <a:lnTo>
                  <a:pt x="9537" y="1587"/>
                </a:lnTo>
                <a:lnTo>
                  <a:pt x="2413" y="7747"/>
                </a:lnTo>
                <a:lnTo>
                  <a:pt x="0" y="22250"/>
                </a:lnTo>
                <a:lnTo>
                  <a:pt x="0" y="57200"/>
                </a:lnTo>
                <a:lnTo>
                  <a:pt x="100088" y="57200"/>
                </a:lnTo>
                <a:lnTo>
                  <a:pt x="100088" y="46075"/>
                </a:lnTo>
                <a:lnTo>
                  <a:pt x="11645" y="46075"/>
                </a:lnTo>
                <a:lnTo>
                  <a:pt x="11587" y="27546"/>
                </a:lnTo>
                <a:lnTo>
                  <a:pt x="10591" y="533"/>
                </a:lnTo>
                <a:close/>
              </a:path>
              <a:path w="100329" h="57784">
                <a:moveTo>
                  <a:pt x="88976" y="0"/>
                </a:moveTo>
                <a:lnTo>
                  <a:pt x="88442" y="46075"/>
                </a:lnTo>
                <a:lnTo>
                  <a:pt x="100088" y="46075"/>
                </a:lnTo>
                <a:lnTo>
                  <a:pt x="100088" y="27546"/>
                </a:lnTo>
                <a:lnTo>
                  <a:pt x="99822" y="20823"/>
                </a:lnTo>
                <a:lnTo>
                  <a:pt x="98155" y="13447"/>
                </a:lnTo>
                <a:lnTo>
                  <a:pt x="95073" y="6631"/>
                </a:lnTo>
                <a:lnTo>
                  <a:pt x="90563" y="1587"/>
                </a:lnTo>
                <a:lnTo>
                  <a:pt x="889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6" name="object 646"/>
          <p:cNvSpPr/>
          <p:nvPr/>
        </p:nvSpPr>
        <p:spPr>
          <a:xfrm>
            <a:off x="5010857" y="6595988"/>
            <a:ext cx="100330" cy="0"/>
          </a:xfrm>
          <a:custGeom>
            <a:avLst/>
            <a:gdLst/>
            <a:ahLst/>
            <a:cxnLst/>
            <a:rect l="l" t="t" r="r" b="b"/>
            <a:pathLst>
              <a:path w="100329">
                <a:moveTo>
                  <a:pt x="0" y="0"/>
                </a:moveTo>
                <a:lnTo>
                  <a:pt x="100088" y="0"/>
                </a:lnTo>
              </a:path>
            </a:pathLst>
          </a:custGeom>
          <a:ln w="114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7" name="object 647"/>
          <p:cNvSpPr/>
          <p:nvPr/>
        </p:nvSpPr>
        <p:spPr>
          <a:xfrm>
            <a:off x="5010857" y="6542013"/>
            <a:ext cx="12065" cy="48260"/>
          </a:xfrm>
          <a:custGeom>
            <a:avLst/>
            <a:gdLst/>
            <a:ahLst/>
            <a:cxnLst/>
            <a:rect l="l" t="t" r="r" b="b"/>
            <a:pathLst>
              <a:path w="12064" h="48259">
                <a:moveTo>
                  <a:pt x="0" y="48259"/>
                </a:moveTo>
                <a:lnTo>
                  <a:pt x="11645" y="48259"/>
                </a:lnTo>
                <a:lnTo>
                  <a:pt x="11645" y="0"/>
                </a:lnTo>
                <a:lnTo>
                  <a:pt x="0" y="0"/>
                </a:lnTo>
                <a:lnTo>
                  <a:pt x="0" y="482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8" name="object 648"/>
          <p:cNvSpPr/>
          <p:nvPr/>
        </p:nvSpPr>
        <p:spPr>
          <a:xfrm>
            <a:off x="5053224" y="6545188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4">
                <a:moveTo>
                  <a:pt x="11645" y="0"/>
                </a:moveTo>
                <a:lnTo>
                  <a:pt x="0" y="0"/>
                </a:lnTo>
                <a:lnTo>
                  <a:pt x="0" y="45021"/>
                </a:lnTo>
                <a:lnTo>
                  <a:pt x="11645" y="45021"/>
                </a:lnTo>
                <a:lnTo>
                  <a:pt x="116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9" name="object 649"/>
          <p:cNvSpPr/>
          <p:nvPr/>
        </p:nvSpPr>
        <p:spPr>
          <a:xfrm>
            <a:off x="5099300" y="6539893"/>
            <a:ext cx="12065" cy="50800"/>
          </a:xfrm>
          <a:custGeom>
            <a:avLst/>
            <a:gdLst/>
            <a:ahLst/>
            <a:cxnLst/>
            <a:rect l="l" t="t" r="r" b="b"/>
            <a:pathLst>
              <a:path w="12064" h="50800">
                <a:moveTo>
                  <a:pt x="11645" y="0"/>
                </a:moveTo>
                <a:lnTo>
                  <a:pt x="0" y="0"/>
                </a:lnTo>
                <a:lnTo>
                  <a:pt x="0" y="50317"/>
                </a:lnTo>
                <a:lnTo>
                  <a:pt x="11645" y="50317"/>
                </a:lnTo>
                <a:lnTo>
                  <a:pt x="116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0" name="object 650"/>
          <p:cNvSpPr/>
          <p:nvPr/>
        </p:nvSpPr>
        <p:spPr>
          <a:xfrm>
            <a:off x="5104389" y="6470617"/>
            <a:ext cx="6985" cy="1270"/>
          </a:xfrm>
          <a:custGeom>
            <a:avLst/>
            <a:gdLst/>
            <a:ahLst/>
            <a:cxnLst/>
            <a:rect l="l" t="t" r="r" b="b"/>
            <a:pathLst>
              <a:path w="6985" h="1270">
                <a:moveTo>
                  <a:pt x="0" y="1269"/>
                </a:moveTo>
                <a:lnTo>
                  <a:pt x="6556" y="1269"/>
                </a:lnTo>
                <a:lnTo>
                  <a:pt x="6556" y="0"/>
                </a:lnTo>
                <a:lnTo>
                  <a:pt x="0" y="0"/>
                </a:lnTo>
                <a:lnTo>
                  <a:pt x="0" y="126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1" name="object 651"/>
          <p:cNvSpPr/>
          <p:nvPr/>
        </p:nvSpPr>
        <p:spPr>
          <a:xfrm>
            <a:off x="5010857" y="6465537"/>
            <a:ext cx="100330" cy="0"/>
          </a:xfrm>
          <a:custGeom>
            <a:avLst/>
            <a:gdLst/>
            <a:ahLst/>
            <a:cxnLst/>
            <a:rect l="l" t="t" r="r" b="b"/>
            <a:pathLst>
              <a:path w="100329">
                <a:moveTo>
                  <a:pt x="0" y="0"/>
                </a:moveTo>
                <a:lnTo>
                  <a:pt x="100088" y="0"/>
                </a:lnTo>
              </a:path>
            </a:pathLst>
          </a:custGeom>
          <a:ln w="1015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2" name="object 652"/>
          <p:cNvSpPr/>
          <p:nvPr/>
        </p:nvSpPr>
        <p:spPr>
          <a:xfrm>
            <a:off x="5010857" y="6513945"/>
            <a:ext cx="100330" cy="11430"/>
          </a:xfrm>
          <a:custGeom>
            <a:avLst/>
            <a:gdLst/>
            <a:ahLst/>
            <a:cxnLst/>
            <a:rect l="l" t="t" r="r" b="b"/>
            <a:pathLst>
              <a:path w="100329" h="11429">
                <a:moveTo>
                  <a:pt x="0" y="0"/>
                </a:moveTo>
                <a:lnTo>
                  <a:pt x="0" y="11125"/>
                </a:lnTo>
                <a:lnTo>
                  <a:pt x="100088" y="11125"/>
                </a:lnTo>
                <a:lnTo>
                  <a:pt x="100088" y="533"/>
                </a:lnTo>
                <a:lnTo>
                  <a:pt x="21183" y="53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3" name="object 653"/>
          <p:cNvSpPr/>
          <p:nvPr/>
        </p:nvSpPr>
        <p:spPr>
          <a:xfrm>
            <a:off x="5010857" y="6470524"/>
            <a:ext cx="100330" cy="44450"/>
          </a:xfrm>
          <a:custGeom>
            <a:avLst/>
            <a:gdLst/>
            <a:ahLst/>
            <a:cxnLst/>
            <a:rect l="l" t="t" r="r" b="b"/>
            <a:pathLst>
              <a:path w="100329" h="44450">
                <a:moveTo>
                  <a:pt x="78905" y="0"/>
                </a:moveTo>
                <a:lnTo>
                  <a:pt x="0" y="43421"/>
                </a:lnTo>
                <a:lnTo>
                  <a:pt x="21183" y="43954"/>
                </a:lnTo>
                <a:lnTo>
                  <a:pt x="100088" y="1054"/>
                </a:lnTo>
                <a:lnTo>
                  <a:pt x="789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4" name="object 654"/>
          <p:cNvSpPr/>
          <p:nvPr/>
        </p:nvSpPr>
        <p:spPr>
          <a:xfrm>
            <a:off x="5075997" y="6373074"/>
            <a:ext cx="36830" cy="59690"/>
          </a:xfrm>
          <a:custGeom>
            <a:avLst/>
            <a:gdLst/>
            <a:ahLst/>
            <a:cxnLst/>
            <a:rect l="l" t="t" r="r" b="b"/>
            <a:pathLst>
              <a:path w="36829" h="59689">
                <a:moveTo>
                  <a:pt x="28537" y="13423"/>
                </a:moveTo>
                <a:lnTo>
                  <a:pt x="13055" y="13423"/>
                </a:lnTo>
                <a:lnTo>
                  <a:pt x="19062" y="19596"/>
                </a:lnTo>
                <a:lnTo>
                  <a:pt x="19596" y="19596"/>
                </a:lnTo>
                <a:lnTo>
                  <a:pt x="21183" y="22237"/>
                </a:lnTo>
                <a:lnTo>
                  <a:pt x="23888" y="25260"/>
                </a:lnTo>
                <a:lnTo>
                  <a:pt x="26073" y="30861"/>
                </a:lnTo>
                <a:lnTo>
                  <a:pt x="25425" y="34950"/>
                </a:lnTo>
                <a:lnTo>
                  <a:pt x="25946" y="59309"/>
                </a:lnTo>
                <a:lnTo>
                  <a:pt x="28067" y="57721"/>
                </a:lnTo>
                <a:lnTo>
                  <a:pt x="34280" y="47425"/>
                </a:lnTo>
                <a:lnTo>
                  <a:pt x="36644" y="35050"/>
                </a:lnTo>
                <a:lnTo>
                  <a:pt x="34719" y="22758"/>
                </a:lnTo>
                <a:lnTo>
                  <a:pt x="28537" y="13423"/>
                </a:lnTo>
                <a:close/>
              </a:path>
              <a:path w="36829" h="59689">
                <a:moveTo>
                  <a:pt x="3175" y="0"/>
                </a:moveTo>
                <a:lnTo>
                  <a:pt x="0" y="10591"/>
                </a:lnTo>
                <a:lnTo>
                  <a:pt x="2120" y="11125"/>
                </a:lnTo>
                <a:lnTo>
                  <a:pt x="9740" y="13525"/>
                </a:lnTo>
                <a:lnTo>
                  <a:pt x="13055" y="13423"/>
                </a:lnTo>
                <a:lnTo>
                  <a:pt x="28537" y="13423"/>
                </a:lnTo>
                <a:lnTo>
                  <a:pt x="28067" y="12712"/>
                </a:lnTo>
                <a:lnTo>
                  <a:pt x="28067" y="11645"/>
                </a:lnTo>
                <a:lnTo>
                  <a:pt x="25946" y="10058"/>
                </a:lnTo>
                <a:lnTo>
                  <a:pt x="21132" y="5626"/>
                </a:lnTo>
                <a:lnTo>
                  <a:pt x="12801" y="2006"/>
                </a:lnTo>
                <a:lnTo>
                  <a:pt x="6350" y="533"/>
                </a:lnTo>
                <a:lnTo>
                  <a:pt x="31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5" name="object 655"/>
          <p:cNvSpPr/>
          <p:nvPr/>
        </p:nvSpPr>
        <p:spPr>
          <a:xfrm>
            <a:off x="5020390" y="6408030"/>
            <a:ext cx="81915" cy="38100"/>
          </a:xfrm>
          <a:custGeom>
            <a:avLst/>
            <a:gdLst/>
            <a:ahLst/>
            <a:cxnLst/>
            <a:rect l="l" t="t" r="r" b="b"/>
            <a:pathLst>
              <a:path w="81914" h="38100">
                <a:moveTo>
                  <a:pt x="0" y="1587"/>
                </a:moveTo>
                <a:lnTo>
                  <a:pt x="0" y="24358"/>
                </a:lnTo>
                <a:lnTo>
                  <a:pt x="2120" y="26479"/>
                </a:lnTo>
                <a:lnTo>
                  <a:pt x="19862" y="34990"/>
                </a:lnTo>
                <a:lnTo>
                  <a:pt x="42240" y="37491"/>
                </a:lnTo>
                <a:lnTo>
                  <a:pt x="64417" y="33957"/>
                </a:lnTo>
                <a:lnTo>
                  <a:pt x="77771" y="26479"/>
                </a:lnTo>
                <a:lnTo>
                  <a:pt x="39192" y="26479"/>
                </a:lnTo>
                <a:lnTo>
                  <a:pt x="27242" y="25382"/>
                </a:lnTo>
                <a:lnTo>
                  <a:pt x="15628" y="22021"/>
                </a:lnTo>
                <a:lnTo>
                  <a:pt x="6132" y="15460"/>
                </a:lnTo>
                <a:lnTo>
                  <a:pt x="533" y="4762"/>
                </a:lnTo>
                <a:lnTo>
                  <a:pt x="0" y="1587"/>
                </a:lnTo>
                <a:close/>
              </a:path>
              <a:path w="81914" h="38100">
                <a:moveTo>
                  <a:pt x="81026" y="0"/>
                </a:moveTo>
                <a:lnTo>
                  <a:pt x="43421" y="25946"/>
                </a:lnTo>
                <a:lnTo>
                  <a:pt x="39725" y="26479"/>
                </a:lnTo>
                <a:lnTo>
                  <a:pt x="77771" y="26479"/>
                </a:lnTo>
                <a:lnTo>
                  <a:pt x="81559" y="24358"/>
                </a:lnTo>
                <a:lnTo>
                  <a:pt x="8102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6" name="object 656"/>
          <p:cNvSpPr/>
          <p:nvPr/>
        </p:nvSpPr>
        <p:spPr>
          <a:xfrm>
            <a:off x="5008570" y="6374129"/>
            <a:ext cx="33020" cy="58419"/>
          </a:xfrm>
          <a:custGeom>
            <a:avLst/>
            <a:gdLst/>
            <a:ahLst/>
            <a:cxnLst/>
            <a:rect l="l" t="t" r="r" b="b"/>
            <a:pathLst>
              <a:path w="33020" h="58420">
                <a:moveTo>
                  <a:pt x="29832" y="0"/>
                </a:moveTo>
                <a:lnTo>
                  <a:pt x="29298" y="0"/>
                </a:lnTo>
                <a:lnTo>
                  <a:pt x="22453" y="2514"/>
                </a:lnTo>
                <a:lnTo>
                  <a:pt x="14922" y="4711"/>
                </a:lnTo>
                <a:lnTo>
                  <a:pt x="9702" y="10071"/>
                </a:lnTo>
                <a:lnTo>
                  <a:pt x="8115" y="12179"/>
                </a:lnTo>
                <a:lnTo>
                  <a:pt x="7581" y="12179"/>
                </a:lnTo>
                <a:lnTo>
                  <a:pt x="3365" y="17119"/>
                </a:lnTo>
                <a:lnTo>
                  <a:pt x="2324" y="20726"/>
                </a:lnTo>
                <a:lnTo>
                  <a:pt x="1231" y="27012"/>
                </a:lnTo>
                <a:lnTo>
                  <a:pt x="698" y="29667"/>
                </a:lnTo>
                <a:lnTo>
                  <a:pt x="698" y="33896"/>
                </a:lnTo>
                <a:lnTo>
                  <a:pt x="0" y="41084"/>
                </a:lnTo>
                <a:lnTo>
                  <a:pt x="5080" y="51346"/>
                </a:lnTo>
                <a:lnTo>
                  <a:pt x="9702" y="56667"/>
                </a:lnTo>
                <a:lnTo>
                  <a:pt x="11823" y="58254"/>
                </a:lnTo>
                <a:lnTo>
                  <a:pt x="11919" y="32308"/>
                </a:lnTo>
                <a:lnTo>
                  <a:pt x="13186" y="25229"/>
                </a:lnTo>
                <a:lnTo>
                  <a:pt x="16779" y="19283"/>
                </a:lnTo>
                <a:lnTo>
                  <a:pt x="22264" y="14820"/>
                </a:lnTo>
                <a:lnTo>
                  <a:pt x="29298" y="11658"/>
                </a:lnTo>
                <a:lnTo>
                  <a:pt x="32473" y="10591"/>
                </a:lnTo>
                <a:lnTo>
                  <a:pt x="298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7" name="object 657"/>
          <p:cNvSpPr/>
          <p:nvPr/>
        </p:nvSpPr>
        <p:spPr>
          <a:xfrm>
            <a:off x="5010861" y="6351892"/>
            <a:ext cx="100330" cy="0"/>
          </a:xfrm>
          <a:custGeom>
            <a:avLst/>
            <a:gdLst/>
            <a:ahLst/>
            <a:cxnLst/>
            <a:rect l="l" t="t" r="r" b="b"/>
            <a:pathLst>
              <a:path w="100329">
                <a:moveTo>
                  <a:pt x="0" y="0"/>
                </a:moveTo>
                <a:lnTo>
                  <a:pt x="100088" y="0"/>
                </a:lnTo>
              </a:path>
            </a:pathLst>
          </a:custGeom>
          <a:ln w="1059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8" name="object 658"/>
          <p:cNvSpPr/>
          <p:nvPr/>
        </p:nvSpPr>
        <p:spPr>
          <a:xfrm>
            <a:off x="5010857" y="6281990"/>
            <a:ext cx="100330" cy="54610"/>
          </a:xfrm>
          <a:custGeom>
            <a:avLst/>
            <a:gdLst/>
            <a:ahLst/>
            <a:cxnLst/>
            <a:rect l="l" t="t" r="r" b="b"/>
            <a:pathLst>
              <a:path w="100329" h="54610">
                <a:moveTo>
                  <a:pt x="0" y="11645"/>
                </a:moveTo>
                <a:lnTo>
                  <a:pt x="0" y="22771"/>
                </a:lnTo>
                <a:lnTo>
                  <a:pt x="100088" y="54546"/>
                </a:lnTo>
                <a:lnTo>
                  <a:pt x="100088" y="43421"/>
                </a:lnTo>
                <a:lnTo>
                  <a:pt x="69900" y="34417"/>
                </a:lnTo>
                <a:lnTo>
                  <a:pt x="69900" y="31242"/>
                </a:lnTo>
                <a:lnTo>
                  <a:pt x="58788" y="31242"/>
                </a:lnTo>
                <a:lnTo>
                  <a:pt x="29654" y="22237"/>
                </a:lnTo>
                <a:lnTo>
                  <a:pt x="24371" y="20142"/>
                </a:lnTo>
                <a:lnTo>
                  <a:pt x="18834" y="19024"/>
                </a:lnTo>
                <a:lnTo>
                  <a:pt x="13233" y="17995"/>
                </a:lnTo>
                <a:lnTo>
                  <a:pt x="10591" y="17475"/>
                </a:lnTo>
                <a:lnTo>
                  <a:pt x="0" y="11645"/>
                </a:lnTo>
                <a:close/>
              </a:path>
              <a:path w="100329" h="54610">
                <a:moveTo>
                  <a:pt x="69900" y="0"/>
                </a:moveTo>
                <a:lnTo>
                  <a:pt x="58788" y="31242"/>
                </a:lnTo>
                <a:lnTo>
                  <a:pt x="69900" y="31242"/>
                </a:lnTo>
                <a:lnTo>
                  <a:pt x="699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9" name="object 659"/>
          <p:cNvSpPr/>
          <p:nvPr/>
        </p:nvSpPr>
        <p:spPr>
          <a:xfrm>
            <a:off x="5010857" y="6259740"/>
            <a:ext cx="100330" cy="53975"/>
          </a:xfrm>
          <a:custGeom>
            <a:avLst/>
            <a:gdLst/>
            <a:ahLst/>
            <a:cxnLst/>
            <a:rect l="l" t="t" r="r" b="b"/>
            <a:pathLst>
              <a:path w="100329" h="53975">
                <a:moveTo>
                  <a:pt x="68771" y="25425"/>
                </a:moveTo>
                <a:lnTo>
                  <a:pt x="58788" y="25425"/>
                </a:lnTo>
                <a:lnTo>
                  <a:pt x="58788" y="53492"/>
                </a:lnTo>
                <a:lnTo>
                  <a:pt x="68771" y="25425"/>
                </a:lnTo>
                <a:close/>
              </a:path>
              <a:path w="100329" h="53975">
                <a:moveTo>
                  <a:pt x="100088" y="0"/>
                </a:moveTo>
                <a:lnTo>
                  <a:pt x="0" y="33896"/>
                </a:lnTo>
                <a:lnTo>
                  <a:pt x="10591" y="39725"/>
                </a:lnTo>
                <a:lnTo>
                  <a:pt x="17399" y="37706"/>
                </a:lnTo>
                <a:lnTo>
                  <a:pt x="24485" y="36423"/>
                </a:lnTo>
                <a:lnTo>
                  <a:pt x="31242" y="33896"/>
                </a:lnTo>
                <a:lnTo>
                  <a:pt x="58788" y="25425"/>
                </a:lnTo>
                <a:lnTo>
                  <a:pt x="68771" y="25425"/>
                </a:lnTo>
                <a:lnTo>
                  <a:pt x="69900" y="22250"/>
                </a:lnTo>
                <a:lnTo>
                  <a:pt x="100088" y="12712"/>
                </a:lnTo>
                <a:lnTo>
                  <a:pt x="1000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0" name="object 660"/>
          <p:cNvSpPr/>
          <p:nvPr/>
        </p:nvSpPr>
        <p:spPr>
          <a:xfrm>
            <a:off x="7909042" y="5031887"/>
            <a:ext cx="154635" cy="15516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1" name="object 661"/>
          <p:cNvSpPr/>
          <p:nvPr/>
        </p:nvSpPr>
        <p:spPr>
          <a:xfrm>
            <a:off x="1766589" y="2374140"/>
            <a:ext cx="932815" cy="523240"/>
          </a:xfrm>
          <a:custGeom>
            <a:avLst/>
            <a:gdLst/>
            <a:ahLst/>
            <a:cxnLst/>
            <a:rect l="l" t="t" r="r" b="b"/>
            <a:pathLst>
              <a:path w="932814" h="523239">
                <a:moveTo>
                  <a:pt x="0" y="0"/>
                </a:moveTo>
                <a:lnTo>
                  <a:pt x="0" y="522706"/>
                </a:lnTo>
                <a:lnTo>
                  <a:pt x="932611" y="522706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2" name="object 662"/>
          <p:cNvSpPr/>
          <p:nvPr/>
        </p:nvSpPr>
        <p:spPr>
          <a:xfrm>
            <a:off x="1766589" y="2374140"/>
            <a:ext cx="932815" cy="523240"/>
          </a:xfrm>
          <a:custGeom>
            <a:avLst/>
            <a:gdLst/>
            <a:ahLst/>
            <a:cxnLst/>
            <a:rect l="l" t="t" r="r" b="b"/>
            <a:pathLst>
              <a:path w="932814" h="523239">
                <a:moveTo>
                  <a:pt x="932611" y="0"/>
                </a:moveTo>
                <a:lnTo>
                  <a:pt x="0" y="0"/>
                </a:lnTo>
                <a:lnTo>
                  <a:pt x="932611" y="522706"/>
                </a:lnTo>
                <a:lnTo>
                  <a:pt x="932611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3" name="object 663"/>
          <p:cNvSpPr/>
          <p:nvPr/>
        </p:nvSpPr>
        <p:spPr>
          <a:xfrm>
            <a:off x="6961337" y="2289406"/>
            <a:ext cx="940435" cy="869315"/>
          </a:xfrm>
          <a:custGeom>
            <a:avLst/>
            <a:gdLst/>
            <a:ahLst/>
            <a:cxnLst/>
            <a:rect l="l" t="t" r="r" b="b"/>
            <a:pathLst>
              <a:path w="940434" h="869314">
                <a:moveTo>
                  <a:pt x="0" y="0"/>
                </a:moveTo>
                <a:lnTo>
                  <a:pt x="0" y="869061"/>
                </a:lnTo>
                <a:lnTo>
                  <a:pt x="940028" y="869061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4" name="object 664"/>
          <p:cNvSpPr/>
          <p:nvPr/>
        </p:nvSpPr>
        <p:spPr>
          <a:xfrm>
            <a:off x="6961337" y="2289406"/>
            <a:ext cx="940435" cy="869315"/>
          </a:xfrm>
          <a:custGeom>
            <a:avLst/>
            <a:gdLst/>
            <a:ahLst/>
            <a:cxnLst/>
            <a:rect l="l" t="t" r="r" b="b"/>
            <a:pathLst>
              <a:path w="940434" h="869314">
                <a:moveTo>
                  <a:pt x="940028" y="0"/>
                </a:moveTo>
                <a:lnTo>
                  <a:pt x="0" y="0"/>
                </a:lnTo>
                <a:lnTo>
                  <a:pt x="940028" y="869061"/>
                </a:lnTo>
                <a:lnTo>
                  <a:pt x="940028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5" name="object 665"/>
          <p:cNvSpPr/>
          <p:nvPr/>
        </p:nvSpPr>
        <p:spPr>
          <a:xfrm>
            <a:off x="1946649" y="2896845"/>
            <a:ext cx="753110" cy="473709"/>
          </a:xfrm>
          <a:custGeom>
            <a:avLst/>
            <a:gdLst/>
            <a:ahLst/>
            <a:cxnLst/>
            <a:rect l="l" t="t" r="r" b="b"/>
            <a:pathLst>
              <a:path w="753110" h="473710">
                <a:moveTo>
                  <a:pt x="0" y="0"/>
                </a:moveTo>
                <a:lnTo>
                  <a:pt x="0" y="473456"/>
                </a:lnTo>
                <a:lnTo>
                  <a:pt x="752551" y="473456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6" name="object 666"/>
          <p:cNvSpPr/>
          <p:nvPr/>
        </p:nvSpPr>
        <p:spPr>
          <a:xfrm>
            <a:off x="1946649" y="2896845"/>
            <a:ext cx="753110" cy="473709"/>
          </a:xfrm>
          <a:custGeom>
            <a:avLst/>
            <a:gdLst/>
            <a:ahLst/>
            <a:cxnLst/>
            <a:rect l="l" t="t" r="r" b="b"/>
            <a:pathLst>
              <a:path w="753110" h="473710">
                <a:moveTo>
                  <a:pt x="752551" y="0"/>
                </a:moveTo>
                <a:lnTo>
                  <a:pt x="0" y="0"/>
                </a:lnTo>
                <a:lnTo>
                  <a:pt x="752551" y="473456"/>
                </a:lnTo>
                <a:lnTo>
                  <a:pt x="752551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7" name="object 667"/>
          <p:cNvSpPr/>
          <p:nvPr/>
        </p:nvSpPr>
        <p:spPr>
          <a:xfrm>
            <a:off x="7129217" y="3158463"/>
            <a:ext cx="772160" cy="396875"/>
          </a:xfrm>
          <a:custGeom>
            <a:avLst/>
            <a:gdLst/>
            <a:ahLst/>
            <a:cxnLst/>
            <a:rect l="l" t="t" r="r" b="b"/>
            <a:pathLst>
              <a:path w="772159" h="396875">
                <a:moveTo>
                  <a:pt x="0" y="0"/>
                </a:moveTo>
                <a:lnTo>
                  <a:pt x="0" y="396659"/>
                </a:lnTo>
                <a:lnTo>
                  <a:pt x="772147" y="396659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8" name="object 668"/>
          <p:cNvSpPr/>
          <p:nvPr/>
        </p:nvSpPr>
        <p:spPr>
          <a:xfrm>
            <a:off x="7129217" y="3158463"/>
            <a:ext cx="772160" cy="396875"/>
          </a:xfrm>
          <a:custGeom>
            <a:avLst/>
            <a:gdLst/>
            <a:ahLst/>
            <a:cxnLst/>
            <a:rect l="l" t="t" r="r" b="b"/>
            <a:pathLst>
              <a:path w="772159" h="396875">
                <a:moveTo>
                  <a:pt x="772147" y="0"/>
                </a:moveTo>
                <a:lnTo>
                  <a:pt x="0" y="0"/>
                </a:lnTo>
                <a:lnTo>
                  <a:pt x="772147" y="396659"/>
                </a:lnTo>
                <a:lnTo>
                  <a:pt x="772147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9" name="object 669"/>
          <p:cNvSpPr/>
          <p:nvPr/>
        </p:nvSpPr>
        <p:spPr>
          <a:xfrm>
            <a:off x="7511051" y="3555126"/>
            <a:ext cx="390525" cy="236220"/>
          </a:xfrm>
          <a:custGeom>
            <a:avLst/>
            <a:gdLst/>
            <a:ahLst/>
            <a:cxnLst/>
            <a:rect l="l" t="t" r="r" b="b"/>
            <a:pathLst>
              <a:path w="390525" h="236220">
                <a:moveTo>
                  <a:pt x="0" y="0"/>
                </a:moveTo>
                <a:lnTo>
                  <a:pt x="0" y="235673"/>
                </a:lnTo>
                <a:lnTo>
                  <a:pt x="390309" y="235673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0" name="object 670"/>
          <p:cNvSpPr/>
          <p:nvPr/>
        </p:nvSpPr>
        <p:spPr>
          <a:xfrm>
            <a:off x="7511051" y="3555126"/>
            <a:ext cx="390525" cy="236220"/>
          </a:xfrm>
          <a:custGeom>
            <a:avLst/>
            <a:gdLst/>
            <a:ahLst/>
            <a:cxnLst/>
            <a:rect l="l" t="t" r="r" b="b"/>
            <a:pathLst>
              <a:path w="390525" h="236220">
                <a:moveTo>
                  <a:pt x="390309" y="0"/>
                </a:moveTo>
                <a:lnTo>
                  <a:pt x="0" y="0"/>
                </a:lnTo>
                <a:lnTo>
                  <a:pt x="390309" y="235673"/>
                </a:lnTo>
                <a:lnTo>
                  <a:pt x="390309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1" name="object 671"/>
          <p:cNvSpPr/>
          <p:nvPr/>
        </p:nvSpPr>
        <p:spPr>
          <a:xfrm>
            <a:off x="7511051" y="3790793"/>
            <a:ext cx="390525" cy="563245"/>
          </a:xfrm>
          <a:custGeom>
            <a:avLst/>
            <a:gdLst/>
            <a:ahLst/>
            <a:cxnLst/>
            <a:rect l="l" t="t" r="r" b="b"/>
            <a:pathLst>
              <a:path w="390525" h="563245">
                <a:moveTo>
                  <a:pt x="0" y="0"/>
                </a:moveTo>
                <a:lnTo>
                  <a:pt x="0" y="562952"/>
                </a:lnTo>
                <a:lnTo>
                  <a:pt x="390309" y="562952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2" name="object 672"/>
          <p:cNvSpPr/>
          <p:nvPr/>
        </p:nvSpPr>
        <p:spPr>
          <a:xfrm>
            <a:off x="7511051" y="3790793"/>
            <a:ext cx="390525" cy="563245"/>
          </a:xfrm>
          <a:custGeom>
            <a:avLst/>
            <a:gdLst/>
            <a:ahLst/>
            <a:cxnLst/>
            <a:rect l="l" t="t" r="r" b="b"/>
            <a:pathLst>
              <a:path w="390525" h="563245">
                <a:moveTo>
                  <a:pt x="390309" y="0"/>
                </a:moveTo>
                <a:lnTo>
                  <a:pt x="0" y="0"/>
                </a:lnTo>
                <a:lnTo>
                  <a:pt x="390309" y="562952"/>
                </a:lnTo>
                <a:lnTo>
                  <a:pt x="390309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3" name="object 673"/>
          <p:cNvSpPr/>
          <p:nvPr/>
        </p:nvSpPr>
        <p:spPr>
          <a:xfrm>
            <a:off x="7871173" y="4353747"/>
            <a:ext cx="30480" cy="15875"/>
          </a:xfrm>
          <a:custGeom>
            <a:avLst/>
            <a:gdLst/>
            <a:ahLst/>
            <a:cxnLst/>
            <a:rect l="l" t="t" r="r" b="b"/>
            <a:pathLst>
              <a:path w="30479" h="15875">
                <a:moveTo>
                  <a:pt x="0" y="0"/>
                </a:moveTo>
                <a:lnTo>
                  <a:pt x="0" y="15354"/>
                </a:lnTo>
                <a:lnTo>
                  <a:pt x="30187" y="15354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4" name="object 674"/>
          <p:cNvSpPr/>
          <p:nvPr/>
        </p:nvSpPr>
        <p:spPr>
          <a:xfrm>
            <a:off x="7871173" y="4353747"/>
            <a:ext cx="30480" cy="15875"/>
          </a:xfrm>
          <a:custGeom>
            <a:avLst/>
            <a:gdLst/>
            <a:ahLst/>
            <a:cxnLst/>
            <a:rect l="l" t="t" r="r" b="b"/>
            <a:pathLst>
              <a:path w="30479" h="15875">
                <a:moveTo>
                  <a:pt x="30187" y="0"/>
                </a:moveTo>
                <a:lnTo>
                  <a:pt x="0" y="0"/>
                </a:lnTo>
                <a:lnTo>
                  <a:pt x="30187" y="15354"/>
                </a:lnTo>
                <a:lnTo>
                  <a:pt x="30187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5" name="object 675"/>
          <p:cNvSpPr/>
          <p:nvPr/>
        </p:nvSpPr>
        <p:spPr>
          <a:xfrm>
            <a:off x="7511051" y="4353747"/>
            <a:ext cx="30480" cy="15875"/>
          </a:xfrm>
          <a:custGeom>
            <a:avLst/>
            <a:gdLst/>
            <a:ahLst/>
            <a:cxnLst/>
            <a:rect l="l" t="t" r="r" b="b"/>
            <a:pathLst>
              <a:path w="30479" h="15875">
                <a:moveTo>
                  <a:pt x="0" y="0"/>
                </a:moveTo>
                <a:lnTo>
                  <a:pt x="0" y="15354"/>
                </a:lnTo>
                <a:lnTo>
                  <a:pt x="30187" y="15354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6" name="object 676"/>
          <p:cNvSpPr/>
          <p:nvPr/>
        </p:nvSpPr>
        <p:spPr>
          <a:xfrm>
            <a:off x="7511051" y="4353747"/>
            <a:ext cx="30480" cy="15875"/>
          </a:xfrm>
          <a:custGeom>
            <a:avLst/>
            <a:gdLst/>
            <a:ahLst/>
            <a:cxnLst/>
            <a:rect l="l" t="t" r="r" b="b"/>
            <a:pathLst>
              <a:path w="30479" h="15875">
                <a:moveTo>
                  <a:pt x="30187" y="0"/>
                </a:moveTo>
                <a:lnTo>
                  <a:pt x="0" y="0"/>
                </a:lnTo>
                <a:lnTo>
                  <a:pt x="30187" y="15354"/>
                </a:lnTo>
                <a:lnTo>
                  <a:pt x="30187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7" name="object 677"/>
          <p:cNvSpPr/>
          <p:nvPr/>
        </p:nvSpPr>
        <p:spPr>
          <a:xfrm>
            <a:off x="948372" y="3370299"/>
            <a:ext cx="1751330" cy="1699895"/>
          </a:xfrm>
          <a:custGeom>
            <a:avLst/>
            <a:gdLst/>
            <a:ahLst/>
            <a:cxnLst/>
            <a:rect l="l" t="t" r="r" b="b"/>
            <a:pathLst>
              <a:path w="1751330" h="1699895">
                <a:moveTo>
                  <a:pt x="0" y="0"/>
                </a:moveTo>
                <a:lnTo>
                  <a:pt x="0" y="1699450"/>
                </a:lnTo>
                <a:lnTo>
                  <a:pt x="1750822" y="1699450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8" name="object 678"/>
          <p:cNvSpPr/>
          <p:nvPr/>
        </p:nvSpPr>
        <p:spPr>
          <a:xfrm>
            <a:off x="948372" y="3370299"/>
            <a:ext cx="1751330" cy="1699895"/>
          </a:xfrm>
          <a:custGeom>
            <a:avLst/>
            <a:gdLst/>
            <a:ahLst/>
            <a:cxnLst/>
            <a:rect l="l" t="t" r="r" b="b"/>
            <a:pathLst>
              <a:path w="1751330" h="1699895">
                <a:moveTo>
                  <a:pt x="1750822" y="0"/>
                </a:moveTo>
                <a:lnTo>
                  <a:pt x="0" y="0"/>
                </a:lnTo>
                <a:lnTo>
                  <a:pt x="1750822" y="1699450"/>
                </a:lnTo>
                <a:lnTo>
                  <a:pt x="1750822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9" name="object 679"/>
          <p:cNvSpPr/>
          <p:nvPr/>
        </p:nvSpPr>
        <p:spPr>
          <a:xfrm>
            <a:off x="7871173" y="5244518"/>
            <a:ext cx="30480" cy="15240"/>
          </a:xfrm>
          <a:custGeom>
            <a:avLst/>
            <a:gdLst/>
            <a:ahLst/>
            <a:cxnLst/>
            <a:rect l="l" t="t" r="r" b="b"/>
            <a:pathLst>
              <a:path w="30479" h="15239">
                <a:moveTo>
                  <a:pt x="0" y="0"/>
                </a:moveTo>
                <a:lnTo>
                  <a:pt x="0" y="14833"/>
                </a:lnTo>
                <a:lnTo>
                  <a:pt x="30187" y="14833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0" name="object 680"/>
          <p:cNvSpPr/>
          <p:nvPr/>
        </p:nvSpPr>
        <p:spPr>
          <a:xfrm>
            <a:off x="7871173" y="5244518"/>
            <a:ext cx="30480" cy="15240"/>
          </a:xfrm>
          <a:custGeom>
            <a:avLst/>
            <a:gdLst/>
            <a:ahLst/>
            <a:cxnLst/>
            <a:rect l="l" t="t" r="r" b="b"/>
            <a:pathLst>
              <a:path w="30479" h="15239">
                <a:moveTo>
                  <a:pt x="30187" y="0"/>
                </a:moveTo>
                <a:lnTo>
                  <a:pt x="0" y="0"/>
                </a:lnTo>
                <a:lnTo>
                  <a:pt x="30187" y="14833"/>
                </a:lnTo>
                <a:lnTo>
                  <a:pt x="30187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1" name="object 681"/>
          <p:cNvSpPr/>
          <p:nvPr/>
        </p:nvSpPr>
        <p:spPr>
          <a:xfrm>
            <a:off x="7511051" y="5244518"/>
            <a:ext cx="30480" cy="15240"/>
          </a:xfrm>
          <a:custGeom>
            <a:avLst/>
            <a:gdLst/>
            <a:ahLst/>
            <a:cxnLst/>
            <a:rect l="l" t="t" r="r" b="b"/>
            <a:pathLst>
              <a:path w="30479" h="15239">
                <a:moveTo>
                  <a:pt x="0" y="0"/>
                </a:moveTo>
                <a:lnTo>
                  <a:pt x="0" y="14833"/>
                </a:lnTo>
                <a:lnTo>
                  <a:pt x="30187" y="14833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2" name="object 682"/>
          <p:cNvSpPr/>
          <p:nvPr/>
        </p:nvSpPr>
        <p:spPr>
          <a:xfrm>
            <a:off x="7511051" y="5244518"/>
            <a:ext cx="30480" cy="15240"/>
          </a:xfrm>
          <a:custGeom>
            <a:avLst/>
            <a:gdLst/>
            <a:ahLst/>
            <a:cxnLst/>
            <a:rect l="l" t="t" r="r" b="b"/>
            <a:pathLst>
              <a:path w="30479" h="15239">
                <a:moveTo>
                  <a:pt x="30187" y="0"/>
                </a:moveTo>
                <a:lnTo>
                  <a:pt x="0" y="0"/>
                </a:lnTo>
                <a:lnTo>
                  <a:pt x="30187" y="14833"/>
                </a:lnTo>
                <a:lnTo>
                  <a:pt x="30187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3" name="object 683"/>
          <p:cNvSpPr/>
          <p:nvPr/>
        </p:nvSpPr>
        <p:spPr>
          <a:xfrm>
            <a:off x="7511051" y="5259346"/>
            <a:ext cx="390525" cy="217170"/>
          </a:xfrm>
          <a:custGeom>
            <a:avLst/>
            <a:gdLst/>
            <a:ahLst/>
            <a:cxnLst/>
            <a:rect l="l" t="t" r="r" b="b"/>
            <a:pathLst>
              <a:path w="390525" h="217170">
                <a:moveTo>
                  <a:pt x="0" y="0"/>
                </a:moveTo>
                <a:lnTo>
                  <a:pt x="0" y="217131"/>
                </a:lnTo>
                <a:lnTo>
                  <a:pt x="390309" y="217131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4" name="object 684"/>
          <p:cNvSpPr/>
          <p:nvPr/>
        </p:nvSpPr>
        <p:spPr>
          <a:xfrm>
            <a:off x="7511051" y="5259346"/>
            <a:ext cx="390525" cy="217170"/>
          </a:xfrm>
          <a:custGeom>
            <a:avLst/>
            <a:gdLst/>
            <a:ahLst/>
            <a:cxnLst/>
            <a:rect l="l" t="t" r="r" b="b"/>
            <a:pathLst>
              <a:path w="390525" h="217170">
                <a:moveTo>
                  <a:pt x="390309" y="0"/>
                </a:moveTo>
                <a:lnTo>
                  <a:pt x="0" y="0"/>
                </a:lnTo>
                <a:lnTo>
                  <a:pt x="390309" y="217131"/>
                </a:lnTo>
                <a:lnTo>
                  <a:pt x="390309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5" name="object 685"/>
          <p:cNvSpPr/>
          <p:nvPr/>
        </p:nvSpPr>
        <p:spPr>
          <a:xfrm>
            <a:off x="7443793" y="5476478"/>
            <a:ext cx="457834" cy="232410"/>
          </a:xfrm>
          <a:custGeom>
            <a:avLst/>
            <a:gdLst/>
            <a:ahLst/>
            <a:cxnLst/>
            <a:rect l="l" t="t" r="r" b="b"/>
            <a:pathLst>
              <a:path w="457834" h="232410">
                <a:moveTo>
                  <a:pt x="0" y="0"/>
                </a:moveTo>
                <a:lnTo>
                  <a:pt x="0" y="231965"/>
                </a:lnTo>
                <a:lnTo>
                  <a:pt x="457568" y="231965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6" name="object 686"/>
          <p:cNvSpPr/>
          <p:nvPr/>
        </p:nvSpPr>
        <p:spPr>
          <a:xfrm>
            <a:off x="7443793" y="5476478"/>
            <a:ext cx="457834" cy="232410"/>
          </a:xfrm>
          <a:custGeom>
            <a:avLst/>
            <a:gdLst/>
            <a:ahLst/>
            <a:cxnLst/>
            <a:rect l="l" t="t" r="r" b="b"/>
            <a:pathLst>
              <a:path w="457834" h="232410">
                <a:moveTo>
                  <a:pt x="457568" y="0"/>
                </a:moveTo>
                <a:lnTo>
                  <a:pt x="0" y="0"/>
                </a:lnTo>
                <a:lnTo>
                  <a:pt x="457568" y="231965"/>
                </a:lnTo>
                <a:lnTo>
                  <a:pt x="457568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7" name="object 687"/>
          <p:cNvSpPr/>
          <p:nvPr/>
        </p:nvSpPr>
        <p:spPr>
          <a:xfrm>
            <a:off x="7443793" y="5708439"/>
            <a:ext cx="457834" cy="75565"/>
          </a:xfrm>
          <a:custGeom>
            <a:avLst/>
            <a:gdLst/>
            <a:ahLst/>
            <a:cxnLst/>
            <a:rect l="l" t="t" r="r" b="b"/>
            <a:pathLst>
              <a:path w="457834" h="75564">
                <a:moveTo>
                  <a:pt x="0" y="0"/>
                </a:moveTo>
                <a:lnTo>
                  <a:pt x="0" y="75196"/>
                </a:lnTo>
                <a:lnTo>
                  <a:pt x="457568" y="75196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8" name="object 688"/>
          <p:cNvSpPr/>
          <p:nvPr/>
        </p:nvSpPr>
        <p:spPr>
          <a:xfrm>
            <a:off x="7443793" y="5708439"/>
            <a:ext cx="457834" cy="75565"/>
          </a:xfrm>
          <a:custGeom>
            <a:avLst/>
            <a:gdLst/>
            <a:ahLst/>
            <a:cxnLst/>
            <a:rect l="l" t="t" r="r" b="b"/>
            <a:pathLst>
              <a:path w="457834" h="75564">
                <a:moveTo>
                  <a:pt x="457568" y="0"/>
                </a:moveTo>
                <a:lnTo>
                  <a:pt x="0" y="0"/>
                </a:lnTo>
                <a:lnTo>
                  <a:pt x="457568" y="75196"/>
                </a:lnTo>
                <a:lnTo>
                  <a:pt x="457568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9" name="object 689"/>
          <p:cNvSpPr/>
          <p:nvPr/>
        </p:nvSpPr>
        <p:spPr>
          <a:xfrm>
            <a:off x="3677349" y="6042610"/>
            <a:ext cx="1106805" cy="45085"/>
          </a:xfrm>
          <a:custGeom>
            <a:avLst/>
            <a:gdLst/>
            <a:ahLst/>
            <a:cxnLst/>
            <a:rect l="l" t="t" r="r" b="b"/>
            <a:pathLst>
              <a:path w="1106804" h="45085">
                <a:moveTo>
                  <a:pt x="0" y="44488"/>
                </a:moveTo>
                <a:lnTo>
                  <a:pt x="1106309" y="44488"/>
                </a:lnTo>
                <a:lnTo>
                  <a:pt x="1106309" y="0"/>
                </a:lnTo>
                <a:lnTo>
                  <a:pt x="0" y="0"/>
                </a:lnTo>
                <a:lnTo>
                  <a:pt x="0" y="44488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0" name="object 690"/>
          <p:cNvSpPr/>
          <p:nvPr/>
        </p:nvSpPr>
        <p:spPr>
          <a:xfrm>
            <a:off x="3677349" y="6042610"/>
            <a:ext cx="1106805" cy="45085"/>
          </a:xfrm>
          <a:custGeom>
            <a:avLst/>
            <a:gdLst/>
            <a:ahLst/>
            <a:cxnLst/>
            <a:rect l="l" t="t" r="r" b="b"/>
            <a:pathLst>
              <a:path w="1106804" h="45085">
                <a:moveTo>
                  <a:pt x="0" y="44488"/>
                </a:moveTo>
                <a:lnTo>
                  <a:pt x="1106309" y="44488"/>
                </a:lnTo>
                <a:lnTo>
                  <a:pt x="1106309" y="0"/>
                </a:lnTo>
                <a:lnTo>
                  <a:pt x="0" y="0"/>
                </a:lnTo>
                <a:lnTo>
                  <a:pt x="0" y="44488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1" name="object 691"/>
          <p:cNvSpPr/>
          <p:nvPr/>
        </p:nvSpPr>
        <p:spPr>
          <a:xfrm>
            <a:off x="1891572" y="6042610"/>
            <a:ext cx="746125" cy="45085"/>
          </a:xfrm>
          <a:custGeom>
            <a:avLst/>
            <a:gdLst/>
            <a:ahLst/>
            <a:cxnLst/>
            <a:rect l="l" t="t" r="r" b="b"/>
            <a:pathLst>
              <a:path w="746125" h="45085">
                <a:moveTo>
                  <a:pt x="0" y="44488"/>
                </a:moveTo>
                <a:lnTo>
                  <a:pt x="745667" y="44488"/>
                </a:lnTo>
                <a:lnTo>
                  <a:pt x="745667" y="0"/>
                </a:lnTo>
                <a:lnTo>
                  <a:pt x="0" y="0"/>
                </a:lnTo>
                <a:lnTo>
                  <a:pt x="0" y="44488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2" name="object 692"/>
          <p:cNvSpPr/>
          <p:nvPr/>
        </p:nvSpPr>
        <p:spPr>
          <a:xfrm>
            <a:off x="1891572" y="6042610"/>
            <a:ext cx="746125" cy="45085"/>
          </a:xfrm>
          <a:custGeom>
            <a:avLst/>
            <a:gdLst/>
            <a:ahLst/>
            <a:cxnLst/>
            <a:rect l="l" t="t" r="r" b="b"/>
            <a:pathLst>
              <a:path w="746125" h="45085">
                <a:moveTo>
                  <a:pt x="0" y="44488"/>
                </a:moveTo>
                <a:lnTo>
                  <a:pt x="745667" y="44488"/>
                </a:lnTo>
                <a:lnTo>
                  <a:pt x="745667" y="0"/>
                </a:lnTo>
                <a:lnTo>
                  <a:pt x="0" y="0"/>
                </a:lnTo>
                <a:lnTo>
                  <a:pt x="0" y="44488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3" name="object 693"/>
          <p:cNvSpPr/>
          <p:nvPr/>
        </p:nvSpPr>
        <p:spPr>
          <a:xfrm>
            <a:off x="5676551" y="6042610"/>
            <a:ext cx="579755" cy="50800"/>
          </a:xfrm>
          <a:custGeom>
            <a:avLst/>
            <a:gdLst/>
            <a:ahLst/>
            <a:cxnLst/>
            <a:rect l="l" t="t" r="r" b="b"/>
            <a:pathLst>
              <a:path w="579754" h="50800">
                <a:moveTo>
                  <a:pt x="0" y="50317"/>
                </a:moveTo>
                <a:lnTo>
                  <a:pt x="579374" y="50317"/>
                </a:lnTo>
                <a:lnTo>
                  <a:pt x="579374" y="0"/>
                </a:lnTo>
                <a:lnTo>
                  <a:pt x="0" y="0"/>
                </a:lnTo>
                <a:lnTo>
                  <a:pt x="0" y="50317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4" name="object 694"/>
          <p:cNvSpPr/>
          <p:nvPr/>
        </p:nvSpPr>
        <p:spPr>
          <a:xfrm>
            <a:off x="5676551" y="6042610"/>
            <a:ext cx="579755" cy="50800"/>
          </a:xfrm>
          <a:custGeom>
            <a:avLst/>
            <a:gdLst/>
            <a:ahLst/>
            <a:cxnLst/>
            <a:rect l="l" t="t" r="r" b="b"/>
            <a:pathLst>
              <a:path w="579754" h="50800">
                <a:moveTo>
                  <a:pt x="0" y="50317"/>
                </a:moveTo>
                <a:lnTo>
                  <a:pt x="579374" y="50317"/>
                </a:lnTo>
                <a:lnTo>
                  <a:pt x="579374" y="0"/>
                </a:lnTo>
                <a:lnTo>
                  <a:pt x="0" y="0"/>
                </a:lnTo>
                <a:lnTo>
                  <a:pt x="0" y="50317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5" name="object 695"/>
          <p:cNvSpPr/>
          <p:nvPr/>
        </p:nvSpPr>
        <p:spPr>
          <a:xfrm>
            <a:off x="1891572" y="6087095"/>
            <a:ext cx="2892425" cy="356235"/>
          </a:xfrm>
          <a:custGeom>
            <a:avLst/>
            <a:gdLst/>
            <a:ahLst/>
            <a:cxnLst/>
            <a:rect l="l" t="t" r="r" b="b"/>
            <a:pathLst>
              <a:path w="2892425" h="356235">
                <a:moveTo>
                  <a:pt x="0" y="0"/>
                </a:moveTo>
                <a:lnTo>
                  <a:pt x="0" y="355879"/>
                </a:lnTo>
                <a:lnTo>
                  <a:pt x="2892094" y="355879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6" name="object 696"/>
          <p:cNvSpPr/>
          <p:nvPr/>
        </p:nvSpPr>
        <p:spPr>
          <a:xfrm>
            <a:off x="1891572" y="6087095"/>
            <a:ext cx="2892425" cy="356235"/>
          </a:xfrm>
          <a:custGeom>
            <a:avLst/>
            <a:gdLst/>
            <a:ahLst/>
            <a:cxnLst/>
            <a:rect l="l" t="t" r="r" b="b"/>
            <a:pathLst>
              <a:path w="2892425" h="356235">
                <a:moveTo>
                  <a:pt x="2892094" y="0"/>
                </a:moveTo>
                <a:lnTo>
                  <a:pt x="0" y="0"/>
                </a:lnTo>
                <a:lnTo>
                  <a:pt x="2892094" y="355879"/>
                </a:lnTo>
                <a:lnTo>
                  <a:pt x="2892094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7" name="object 697"/>
          <p:cNvSpPr/>
          <p:nvPr/>
        </p:nvSpPr>
        <p:spPr>
          <a:xfrm>
            <a:off x="5676551" y="6092921"/>
            <a:ext cx="1689100" cy="450215"/>
          </a:xfrm>
          <a:custGeom>
            <a:avLst/>
            <a:gdLst/>
            <a:ahLst/>
            <a:cxnLst/>
            <a:rect l="l" t="t" r="r" b="b"/>
            <a:pathLst>
              <a:path w="1689100" h="450215">
                <a:moveTo>
                  <a:pt x="0" y="0"/>
                </a:moveTo>
                <a:lnTo>
                  <a:pt x="0" y="450151"/>
                </a:lnTo>
                <a:lnTo>
                  <a:pt x="1688858" y="450151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8" name="object 698"/>
          <p:cNvSpPr/>
          <p:nvPr/>
        </p:nvSpPr>
        <p:spPr>
          <a:xfrm>
            <a:off x="5676551" y="6092921"/>
            <a:ext cx="1689100" cy="450215"/>
          </a:xfrm>
          <a:custGeom>
            <a:avLst/>
            <a:gdLst/>
            <a:ahLst/>
            <a:cxnLst/>
            <a:rect l="l" t="t" r="r" b="b"/>
            <a:pathLst>
              <a:path w="1689100" h="450215">
                <a:moveTo>
                  <a:pt x="1688858" y="0"/>
                </a:moveTo>
                <a:lnTo>
                  <a:pt x="0" y="0"/>
                </a:lnTo>
                <a:lnTo>
                  <a:pt x="1688858" y="450151"/>
                </a:lnTo>
                <a:lnTo>
                  <a:pt x="1688858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9" name="object 699"/>
          <p:cNvSpPr/>
          <p:nvPr/>
        </p:nvSpPr>
        <p:spPr>
          <a:xfrm>
            <a:off x="1891572" y="6442980"/>
            <a:ext cx="2692400" cy="219710"/>
          </a:xfrm>
          <a:custGeom>
            <a:avLst/>
            <a:gdLst/>
            <a:ahLst/>
            <a:cxnLst/>
            <a:rect l="l" t="t" r="r" b="b"/>
            <a:pathLst>
              <a:path w="2692400" h="219709">
                <a:moveTo>
                  <a:pt x="0" y="0"/>
                </a:moveTo>
                <a:lnTo>
                  <a:pt x="0" y="219252"/>
                </a:lnTo>
                <a:lnTo>
                  <a:pt x="2691904" y="219252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0" name="object 700"/>
          <p:cNvSpPr/>
          <p:nvPr/>
        </p:nvSpPr>
        <p:spPr>
          <a:xfrm>
            <a:off x="1891572" y="6442980"/>
            <a:ext cx="2692400" cy="219710"/>
          </a:xfrm>
          <a:custGeom>
            <a:avLst/>
            <a:gdLst/>
            <a:ahLst/>
            <a:cxnLst/>
            <a:rect l="l" t="t" r="r" b="b"/>
            <a:pathLst>
              <a:path w="2692400" h="219709">
                <a:moveTo>
                  <a:pt x="2691904" y="0"/>
                </a:moveTo>
                <a:lnTo>
                  <a:pt x="0" y="0"/>
                </a:lnTo>
                <a:lnTo>
                  <a:pt x="2691904" y="219252"/>
                </a:lnTo>
                <a:lnTo>
                  <a:pt x="2691904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1" name="object 701"/>
          <p:cNvSpPr/>
          <p:nvPr/>
        </p:nvSpPr>
        <p:spPr>
          <a:xfrm>
            <a:off x="6894079" y="6543072"/>
            <a:ext cx="471805" cy="147320"/>
          </a:xfrm>
          <a:custGeom>
            <a:avLst/>
            <a:gdLst/>
            <a:ahLst/>
            <a:cxnLst/>
            <a:rect l="l" t="t" r="r" b="b"/>
            <a:pathLst>
              <a:path w="471804" h="147320">
                <a:moveTo>
                  <a:pt x="0" y="0"/>
                </a:moveTo>
                <a:lnTo>
                  <a:pt x="0" y="146697"/>
                </a:lnTo>
                <a:lnTo>
                  <a:pt x="471335" y="146697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2" name="object 702"/>
          <p:cNvSpPr/>
          <p:nvPr/>
        </p:nvSpPr>
        <p:spPr>
          <a:xfrm>
            <a:off x="6894079" y="6543072"/>
            <a:ext cx="471805" cy="147320"/>
          </a:xfrm>
          <a:custGeom>
            <a:avLst/>
            <a:gdLst/>
            <a:ahLst/>
            <a:cxnLst/>
            <a:rect l="l" t="t" r="r" b="b"/>
            <a:pathLst>
              <a:path w="471804" h="147320">
                <a:moveTo>
                  <a:pt x="471335" y="0"/>
                </a:moveTo>
                <a:lnTo>
                  <a:pt x="0" y="0"/>
                </a:lnTo>
                <a:lnTo>
                  <a:pt x="471335" y="146697"/>
                </a:lnTo>
                <a:lnTo>
                  <a:pt x="471335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3" name="object 703"/>
          <p:cNvSpPr/>
          <p:nvPr/>
        </p:nvSpPr>
        <p:spPr>
          <a:xfrm>
            <a:off x="3771616" y="6662230"/>
            <a:ext cx="812165" cy="236220"/>
          </a:xfrm>
          <a:custGeom>
            <a:avLst/>
            <a:gdLst/>
            <a:ahLst/>
            <a:cxnLst/>
            <a:rect l="l" t="t" r="r" b="b"/>
            <a:pathLst>
              <a:path w="812164" h="236220">
                <a:moveTo>
                  <a:pt x="0" y="0"/>
                </a:moveTo>
                <a:lnTo>
                  <a:pt x="0" y="236194"/>
                </a:lnTo>
                <a:lnTo>
                  <a:pt x="811860" y="236194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4" name="object 704"/>
          <p:cNvSpPr/>
          <p:nvPr/>
        </p:nvSpPr>
        <p:spPr>
          <a:xfrm>
            <a:off x="3771616" y="6662230"/>
            <a:ext cx="812165" cy="236220"/>
          </a:xfrm>
          <a:custGeom>
            <a:avLst/>
            <a:gdLst/>
            <a:ahLst/>
            <a:cxnLst/>
            <a:rect l="l" t="t" r="r" b="b"/>
            <a:pathLst>
              <a:path w="812164" h="236220">
                <a:moveTo>
                  <a:pt x="811860" y="0"/>
                </a:moveTo>
                <a:lnTo>
                  <a:pt x="0" y="0"/>
                </a:lnTo>
                <a:lnTo>
                  <a:pt x="811860" y="236194"/>
                </a:lnTo>
                <a:lnTo>
                  <a:pt x="81186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5" name="object 705"/>
          <p:cNvSpPr/>
          <p:nvPr/>
        </p:nvSpPr>
        <p:spPr>
          <a:xfrm>
            <a:off x="1891572" y="6662230"/>
            <a:ext cx="746125" cy="236220"/>
          </a:xfrm>
          <a:custGeom>
            <a:avLst/>
            <a:gdLst/>
            <a:ahLst/>
            <a:cxnLst/>
            <a:rect l="l" t="t" r="r" b="b"/>
            <a:pathLst>
              <a:path w="746125" h="236220">
                <a:moveTo>
                  <a:pt x="0" y="0"/>
                </a:moveTo>
                <a:lnTo>
                  <a:pt x="0" y="236194"/>
                </a:lnTo>
                <a:lnTo>
                  <a:pt x="745667" y="236194"/>
                </a:lnTo>
                <a:lnTo>
                  <a:pt x="0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6" name="object 706"/>
          <p:cNvSpPr/>
          <p:nvPr/>
        </p:nvSpPr>
        <p:spPr>
          <a:xfrm>
            <a:off x="1891572" y="6662230"/>
            <a:ext cx="746125" cy="236220"/>
          </a:xfrm>
          <a:custGeom>
            <a:avLst/>
            <a:gdLst/>
            <a:ahLst/>
            <a:cxnLst/>
            <a:rect l="l" t="t" r="r" b="b"/>
            <a:pathLst>
              <a:path w="746125" h="236220">
                <a:moveTo>
                  <a:pt x="745667" y="0"/>
                </a:moveTo>
                <a:lnTo>
                  <a:pt x="0" y="0"/>
                </a:lnTo>
                <a:lnTo>
                  <a:pt x="745667" y="236194"/>
                </a:lnTo>
                <a:lnTo>
                  <a:pt x="745667" y="0"/>
                </a:lnTo>
                <a:close/>
              </a:path>
            </a:pathLst>
          </a:custGeom>
          <a:solidFill>
            <a:srgbClr val="BBBB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7" name="object 707"/>
          <p:cNvSpPr/>
          <p:nvPr/>
        </p:nvSpPr>
        <p:spPr>
          <a:xfrm>
            <a:off x="3677349" y="6042610"/>
            <a:ext cx="1106805" cy="855980"/>
          </a:xfrm>
          <a:custGeom>
            <a:avLst/>
            <a:gdLst/>
            <a:ahLst/>
            <a:cxnLst/>
            <a:rect l="l" t="t" r="r" b="b"/>
            <a:pathLst>
              <a:path w="1106804" h="855979">
                <a:moveTo>
                  <a:pt x="0" y="0"/>
                </a:moveTo>
                <a:lnTo>
                  <a:pt x="1106309" y="0"/>
                </a:lnTo>
                <a:lnTo>
                  <a:pt x="1106309" y="400367"/>
                </a:lnTo>
                <a:lnTo>
                  <a:pt x="906132" y="400367"/>
                </a:lnTo>
                <a:lnTo>
                  <a:pt x="906132" y="855814"/>
                </a:lnTo>
                <a:lnTo>
                  <a:pt x="94272" y="85581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8" name="object 708"/>
          <p:cNvSpPr/>
          <p:nvPr/>
        </p:nvSpPr>
        <p:spPr>
          <a:xfrm>
            <a:off x="7511051" y="3790793"/>
            <a:ext cx="0" cy="578485"/>
          </a:xfrm>
          <a:custGeom>
            <a:avLst/>
            <a:gdLst/>
            <a:ahLst/>
            <a:cxnLst/>
            <a:rect l="l" t="t" r="r" b="b"/>
            <a:pathLst>
              <a:path h="578485">
                <a:moveTo>
                  <a:pt x="0" y="0"/>
                </a:moveTo>
                <a:lnTo>
                  <a:pt x="0" y="578307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9" name="object 709"/>
          <p:cNvSpPr/>
          <p:nvPr/>
        </p:nvSpPr>
        <p:spPr>
          <a:xfrm>
            <a:off x="7511051" y="4649259"/>
            <a:ext cx="0" cy="105410"/>
          </a:xfrm>
          <a:custGeom>
            <a:avLst/>
            <a:gdLst/>
            <a:ahLst/>
            <a:cxnLst/>
            <a:rect l="l" t="t" r="r" b="b"/>
            <a:pathLst>
              <a:path h="105410">
                <a:moveTo>
                  <a:pt x="0" y="0"/>
                </a:moveTo>
                <a:lnTo>
                  <a:pt x="0" y="10486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0" name="object 710"/>
          <p:cNvSpPr/>
          <p:nvPr/>
        </p:nvSpPr>
        <p:spPr>
          <a:xfrm>
            <a:off x="7511051" y="5034271"/>
            <a:ext cx="0" cy="105410"/>
          </a:xfrm>
          <a:custGeom>
            <a:avLst/>
            <a:gdLst/>
            <a:ahLst/>
            <a:cxnLst/>
            <a:rect l="l" t="t" r="r" b="b"/>
            <a:pathLst>
              <a:path h="105410">
                <a:moveTo>
                  <a:pt x="0" y="0"/>
                </a:moveTo>
                <a:lnTo>
                  <a:pt x="0" y="10538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1" name="object 711"/>
          <p:cNvSpPr/>
          <p:nvPr/>
        </p:nvSpPr>
        <p:spPr>
          <a:xfrm>
            <a:off x="7541238" y="4353747"/>
            <a:ext cx="0" cy="15875"/>
          </a:xfrm>
          <a:custGeom>
            <a:avLst/>
            <a:gdLst/>
            <a:ahLst/>
            <a:cxnLst/>
            <a:rect l="l" t="t" r="r" b="b"/>
            <a:pathLst>
              <a:path h="15875">
                <a:moveTo>
                  <a:pt x="0" y="0"/>
                </a:moveTo>
                <a:lnTo>
                  <a:pt x="0" y="153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2" name="object 712"/>
          <p:cNvSpPr/>
          <p:nvPr/>
        </p:nvSpPr>
        <p:spPr>
          <a:xfrm>
            <a:off x="7541238" y="4649259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3" name="object 713"/>
          <p:cNvSpPr/>
          <p:nvPr/>
        </p:nvSpPr>
        <p:spPr>
          <a:xfrm>
            <a:off x="7541238" y="4716517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4" name="object 714"/>
          <p:cNvSpPr/>
          <p:nvPr/>
        </p:nvSpPr>
        <p:spPr>
          <a:xfrm>
            <a:off x="7541238" y="5034271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5" name="object 715"/>
          <p:cNvSpPr/>
          <p:nvPr/>
        </p:nvSpPr>
        <p:spPr>
          <a:xfrm>
            <a:off x="7541238" y="5102058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6" name="object 716"/>
          <p:cNvSpPr/>
          <p:nvPr/>
        </p:nvSpPr>
        <p:spPr>
          <a:xfrm>
            <a:off x="7541238" y="5244518"/>
            <a:ext cx="0" cy="15240"/>
          </a:xfrm>
          <a:custGeom>
            <a:avLst/>
            <a:gdLst/>
            <a:ahLst/>
            <a:cxnLst/>
            <a:rect l="l" t="t" r="r" b="b"/>
            <a:pathLst>
              <a:path h="15239">
                <a:moveTo>
                  <a:pt x="0" y="0"/>
                </a:moveTo>
                <a:lnTo>
                  <a:pt x="0" y="1483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7" name="object 717"/>
          <p:cNvSpPr/>
          <p:nvPr/>
        </p:nvSpPr>
        <p:spPr>
          <a:xfrm>
            <a:off x="7901359" y="4649259"/>
            <a:ext cx="0" cy="105410"/>
          </a:xfrm>
          <a:custGeom>
            <a:avLst/>
            <a:gdLst/>
            <a:ahLst/>
            <a:cxnLst/>
            <a:rect l="l" t="t" r="r" b="b"/>
            <a:pathLst>
              <a:path h="105410">
                <a:moveTo>
                  <a:pt x="0" y="0"/>
                </a:moveTo>
                <a:lnTo>
                  <a:pt x="0" y="10486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8" name="object 718"/>
          <p:cNvSpPr/>
          <p:nvPr/>
        </p:nvSpPr>
        <p:spPr>
          <a:xfrm>
            <a:off x="7901359" y="5034271"/>
            <a:ext cx="0" cy="105410"/>
          </a:xfrm>
          <a:custGeom>
            <a:avLst/>
            <a:gdLst/>
            <a:ahLst/>
            <a:cxnLst/>
            <a:rect l="l" t="t" r="r" b="b"/>
            <a:pathLst>
              <a:path h="105410">
                <a:moveTo>
                  <a:pt x="0" y="0"/>
                </a:moveTo>
                <a:lnTo>
                  <a:pt x="0" y="10538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9" name="object 719"/>
          <p:cNvSpPr/>
          <p:nvPr/>
        </p:nvSpPr>
        <p:spPr>
          <a:xfrm>
            <a:off x="7901359" y="5244518"/>
            <a:ext cx="0" cy="464184"/>
          </a:xfrm>
          <a:custGeom>
            <a:avLst/>
            <a:gdLst/>
            <a:ahLst/>
            <a:cxnLst/>
            <a:rect l="l" t="t" r="r" b="b"/>
            <a:pathLst>
              <a:path h="464185">
                <a:moveTo>
                  <a:pt x="0" y="0"/>
                </a:moveTo>
                <a:lnTo>
                  <a:pt x="0" y="463918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0" name="object 720"/>
          <p:cNvSpPr/>
          <p:nvPr/>
        </p:nvSpPr>
        <p:spPr>
          <a:xfrm>
            <a:off x="7871173" y="4649259"/>
            <a:ext cx="0" cy="37465"/>
          </a:xfrm>
          <a:custGeom>
            <a:avLst/>
            <a:gdLst/>
            <a:ahLst/>
            <a:cxnLst/>
            <a:rect l="l" t="t" r="r" b="b"/>
            <a:pathLst>
              <a:path h="37464">
                <a:moveTo>
                  <a:pt x="0" y="0"/>
                </a:moveTo>
                <a:lnTo>
                  <a:pt x="0" y="37071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1" name="object 721"/>
          <p:cNvSpPr/>
          <p:nvPr/>
        </p:nvSpPr>
        <p:spPr>
          <a:xfrm>
            <a:off x="7871173" y="4716517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2" name="object 722"/>
          <p:cNvSpPr/>
          <p:nvPr/>
        </p:nvSpPr>
        <p:spPr>
          <a:xfrm>
            <a:off x="7871173" y="5034271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3" name="object 723"/>
          <p:cNvSpPr/>
          <p:nvPr/>
        </p:nvSpPr>
        <p:spPr>
          <a:xfrm>
            <a:off x="7871173" y="5102058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4" name="object 724"/>
          <p:cNvSpPr/>
          <p:nvPr/>
        </p:nvSpPr>
        <p:spPr>
          <a:xfrm>
            <a:off x="7871173" y="5244518"/>
            <a:ext cx="0" cy="15240"/>
          </a:xfrm>
          <a:custGeom>
            <a:avLst/>
            <a:gdLst/>
            <a:ahLst/>
            <a:cxnLst/>
            <a:rect l="l" t="t" r="r" b="b"/>
            <a:pathLst>
              <a:path h="15239">
                <a:moveTo>
                  <a:pt x="0" y="0"/>
                </a:moveTo>
                <a:lnTo>
                  <a:pt x="0" y="1483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5" name="object 725"/>
          <p:cNvSpPr/>
          <p:nvPr/>
        </p:nvSpPr>
        <p:spPr>
          <a:xfrm>
            <a:off x="7511051" y="4649259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6" name="object 726"/>
          <p:cNvSpPr/>
          <p:nvPr/>
        </p:nvSpPr>
        <p:spPr>
          <a:xfrm>
            <a:off x="7871173" y="4649259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7" name="object 727"/>
          <p:cNvSpPr/>
          <p:nvPr/>
        </p:nvSpPr>
        <p:spPr>
          <a:xfrm>
            <a:off x="7511051" y="4369106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8" name="object 728"/>
          <p:cNvSpPr/>
          <p:nvPr/>
        </p:nvSpPr>
        <p:spPr>
          <a:xfrm>
            <a:off x="7871173" y="4369106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9" name="object 729"/>
          <p:cNvSpPr/>
          <p:nvPr/>
        </p:nvSpPr>
        <p:spPr>
          <a:xfrm>
            <a:off x="7511051" y="4754117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0" name="object 730"/>
          <p:cNvSpPr/>
          <p:nvPr/>
        </p:nvSpPr>
        <p:spPr>
          <a:xfrm>
            <a:off x="7871173" y="4754117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1" name="object 731"/>
          <p:cNvSpPr/>
          <p:nvPr/>
        </p:nvSpPr>
        <p:spPr>
          <a:xfrm>
            <a:off x="7541238" y="4686860"/>
            <a:ext cx="19685" cy="29845"/>
          </a:xfrm>
          <a:custGeom>
            <a:avLst/>
            <a:gdLst/>
            <a:ahLst/>
            <a:cxnLst/>
            <a:rect l="l" t="t" r="r" b="b"/>
            <a:pathLst>
              <a:path w="19684" h="29845">
                <a:moveTo>
                  <a:pt x="0" y="0"/>
                </a:moveTo>
                <a:lnTo>
                  <a:pt x="19596" y="0"/>
                </a:lnTo>
                <a:lnTo>
                  <a:pt x="19596" y="29654"/>
                </a:lnTo>
                <a:lnTo>
                  <a:pt x="0" y="296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2" name="object 732"/>
          <p:cNvSpPr/>
          <p:nvPr/>
        </p:nvSpPr>
        <p:spPr>
          <a:xfrm>
            <a:off x="7851043" y="4686330"/>
            <a:ext cx="20320" cy="30480"/>
          </a:xfrm>
          <a:custGeom>
            <a:avLst/>
            <a:gdLst/>
            <a:ahLst/>
            <a:cxnLst/>
            <a:rect l="l" t="t" r="r" b="b"/>
            <a:pathLst>
              <a:path w="20320" h="30479">
                <a:moveTo>
                  <a:pt x="20129" y="0"/>
                </a:moveTo>
                <a:lnTo>
                  <a:pt x="0" y="0"/>
                </a:lnTo>
                <a:lnTo>
                  <a:pt x="0" y="30187"/>
                </a:lnTo>
                <a:lnTo>
                  <a:pt x="20129" y="30187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3" name="object 733"/>
          <p:cNvSpPr/>
          <p:nvPr/>
        </p:nvSpPr>
        <p:spPr>
          <a:xfrm>
            <a:off x="7511051" y="5034271"/>
            <a:ext cx="0" cy="105410"/>
          </a:xfrm>
          <a:custGeom>
            <a:avLst/>
            <a:gdLst/>
            <a:ahLst/>
            <a:cxnLst/>
            <a:rect l="l" t="t" r="r" b="b"/>
            <a:pathLst>
              <a:path h="105410">
                <a:moveTo>
                  <a:pt x="0" y="0"/>
                </a:moveTo>
                <a:lnTo>
                  <a:pt x="0" y="10538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4" name="object 734"/>
          <p:cNvSpPr/>
          <p:nvPr/>
        </p:nvSpPr>
        <p:spPr>
          <a:xfrm>
            <a:off x="7541238" y="5034271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5" name="object 735"/>
          <p:cNvSpPr/>
          <p:nvPr/>
        </p:nvSpPr>
        <p:spPr>
          <a:xfrm>
            <a:off x="7541238" y="5102058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6" name="object 736"/>
          <p:cNvSpPr/>
          <p:nvPr/>
        </p:nvSpPr>
        <p:spPr>
          <a:xfrm>
            <a:off x="7901359" y="5034271"/>
            <a:ext cx="0" cy="105410"/>
          </a:xfrm>
          <a:custGeom>
            <a:avLst/>
            <a:gdLst/>
            <a:ahLst/>
            <a:cxnLst/>
            <a:rect l="l" t="t" r="r" b="b"/>
            <a:pathLst>
              <a:path h="105410">
                <a:moveTo>
                  <a:pt x="0" y="0"/>
                </a:moveTo>
                <a:lnTo>
                  <a:pt x="0" y="10538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7" name="object 737"/>
          <p:cNvSpPr/>
          <p:nvPr/>
        </p:nvSpPr>
        <p:spPr>
          <a:xfrm>
            <a:off x="7871173" y="5034271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8" name="object 738"/>
          <p:cNvSpPr/>
          <p:nvPr/>
        </p:nvSpPr>
        <p:spPr>
          <a:xfrm>
            <a:off x="7871173" y="5102058"/>
            <a:ext cx="0" cy="38100"/>
          </a:xfrm>
          <a:custGeom>
            <a:avLst/>
            <a:gdLst/>
            <a:ahLst/>
            <a:cxnLst/>
            <a:rect l="l" t="t" r="r" b="b"/>
            <a:pathLst>
              <a:path h="38100">
                <a:moveTo>
                  <a:pt x="0" y="0"/>
                </a:moveTo>
                <a:lnTo>
                  <a:pt x="0" y="3760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9" name="object 739"/>
          <p:cNvSpPr/>
          <p:nvPr/>
        </p:nvSpPr>
        <p:spPr>
          <a:xfrm>
            <a:off x="7511051" y="5034271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0" name="object 740"/>
          <p:cNvSpPr/>
          <p:nvPr/>
        </p:nvSpPr>
        <p:spPr>
          <a:xfrm>
            <a:off x="7871173" y="5034271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1" name="object 741"/>
          <p:cNvSpPr/>
          <p:nvPr/>
        </p:nvSpPr>
        <p:spPr>
          <a:xfrm>
            <a:off x="7511051" y="5139659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2" name="object 742"/>
          <p:cNvSpPr/>
          <p:nvPr/>
        </p:nvSpPr>
        <p:spPr>
          <a:xfrm>
            <a:off x="7871173" y="5139659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3" name="object 743"/>
          <p:cNvSpPr/>
          <p:nvPr/>
        </p:nvSpPr>
        <p:spPr>
          <a:xfrm>
            <a:off x="7541238" y="5071872"/>
            <a:ext cx="19685" cy="30480"/>
          </a:xfrm>
          <a:custGeom>
            <a:avLst/>
            <a:gdLst/>
            <a:ahLst/>
            <a:cxnLst/>
            <a:rect l="l" t="t" r="r" b="b"/>
            <a:pathLst>
              <a:path w="19684" h="30479">
                <a:moveTo>
                  <a:pt x="0" y="0"/>
                </a:moveTo>
                <a:lnTo>
                  <a:pt x="19596" y="0"/>
                </a:lnTo>
                <a:lnTo>
                  <a:pt x="19596" y="30187"/>
                </a:lnTo>
                <a:lnTo>
                  <a:pt x="0" y="30187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4" name="object 744"/>
          <p:cNvSpPr/>
          <p:nvPr/>
        </p:nvSpPr>
        <p:spPr>
          <a:xfrm>
            <a:off x="7851043" y="5071872"/>
            <a:ext cx="20320" cy="30480"/>
          </a:xfrm>
          <a:custGeom>
            <a:avLst/>
            <a:gdLst/>
            <a:ahLst/>
            <a:cxnLst/>
            <a:rect l="l" t="t" r="r" b="b"/>
            <a:pathLst>
              <a:path w="20320" h="30479">
                <a:moveTo>
                  <a:pt x="20129" y="0"/>
                </a:moveTo>
                <a:lnTo>
                  <a:pt x="0" y="0"/>
                </a:lnTo>
                <a:lnTo>
                  <a:pt x="0" y="30187"/>
                </a:lnTo>
                <a:lnTo>
                  <a:pt x="20129" y="30187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5" name="object 745"/>
          <p:cNvSpPr/>
          <p:nvPr/>
        </p:nvSpPr>
        <p:spPr>
          <a:xfrm>
            <a:off x="7511051" y="5244518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6" name="object 746"/>
          <p:cNvSpPr/>
          <p:nvPr/>
        </p:nvSpPr>
        <p:spPr>
          <a:xfrm>
            <a:off x="7871173" y="5244518"/>
            <a:ext cx="30480" cy="0"/>
          </a:xfrm>
          <a:custGeom>
            <a:avLst/>
            <a:gdLst/>
            <a:ahLst/>
            <a:cxnLst/>
            <a:rect l="l" t="t" r="r" b="b"/>
            <a:pathLst>
              <a:path w="30479">
                <a:moveTo>
                  <a:pt x="0" y="0"/>
                </a:moveTo>
                <a:lnTo>
                  <a:pt x="30187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7" name="object 747"/>
          <p:cNvSpPr/>
          <p:nvPr/>
        </p:nvSpPr>
        <p:spPr>
          <a:xfrm>
            <a:off x="7871173" y="4353747"/>
            <a:ext cx="0" cy="15875"/>
          </a:xfrm>
          <a:custGeom>
            <a:avLst/>
            <a:gdLst/>
            <a:ahLst/>
            <a:cxnLst/>
            <a:rect l="l" t="t" r="r" b="b"/>
            <a:pathLst>
              <a:path h="15875">
                <a:moveTo>
                  <a:pt x="0" y="0"/>
                </a:moveTo>
                <a:lnTo>
                  <a:pt x="0" y="153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8" name="object 748"/>
          <p:cNvSpPr/>
          <p:nvPr/>
        </p:nvSpPr>
        <p:spPr>
          <a:xfrm>
            <a:off x="7541238" y="4353751"/>
            <a:ext cx="330200" cy="15875"/>
          </a:xfrm>
          <a:custGeom>
            <a:avLst/>
            <a:gdLst/>
            <a:ahLst/>
            <a:cxnLst/>
            <a:rect l="l" t="t" r="r" b="b"/>
            <a:pathLst>
              <a:path w="330200" h="15875">
                <a:moveTo>
                  <a:pt x="0" y="15354"/>
                </a:moveTo>
                <a:lnTo>
                  <a:pt x="0" y="0"/>
                </a:lnTo>
                <a:lnTo>
                  <a:pt x="329933" y="0"/>
                </a:lnTo>
                <a:lnTo>
                  <a:pt x="329933" y="153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9" name="object 749"/>
          <p:cNvSpPr/>
          <p:nvPr/>
        </p:nvSpPr>
        <p:spPr>
          <a:xfrm>
            <a:off x="7541238" y="5244518"/>
            <a:ext cx="330200" cy="15240"/>
          </a:xfrm>
          <a:custGeom>
            <a:avLst/>
            <a:gdLst/>
            <a:ahLst/>
            <a:cxnLst/>
            <a:rect l="l" t="t" r="r" b="b"/>
            <a:pathLst>
              <a:path w="330200" h="15239">
                <a:moveTo>
                  <a:pt x="0" y="0"/>
                </a:moveTo>
                <a:lnTo>
                  <a:pt x="0" y="14833"/>
                </a:lnTo>
                <a:lnTo>
                  <a:pt x="329933" y="1483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0" name="object 750"/>
          <p:cNvSpPr/>
          <p:nvPr/>
        </p:nvSpPr>
        <p:spPr>
          <a:xfrm>
            <a:off x="7511051" y="4369106"/>
            <a:ext cx="0" cy="15240"/>
          </a:xfrm>
          <a:custGeom>
            <a:avLst/>
            <a:gdLst/>
            <a:ahLst/>
            <a:cxnLst/>
            <a:rect l="l" t="t" r="r" b="b"/>
            <a:pathLst>
              <a:path h="15239">
                <a:moveTo>
                  <a:pt x="0" y="0"/>
                </a:moveTo>
                <a:lnTo>
                  <a:pt x="0" y="1483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1" name="object 751"/>
          <p:cNvSpPr/>
          <p:nvPr/>
        </p:nvSpPr>
        <p:spPr>
          <a:xfrm>
            <a:off x="7511051" y="439028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2" name="object 752"/>
          <p:cNvSpPr/>
          <p:nvPr/>
        </p:nvSpPr>
        <p:spPr>
          <a:xfrm>
            <a:off x="7511051" y="4408825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3" name="object 753"/>
          <p:cNvSpPr/>
          <p:nvPr/>
        </p:nvSpPr>
        <p:spPr>
          <a:xfrm>
            <a:off x="7511051" y="4427890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4" name="object 754"/>
          <p:cNvSpPr/>
          <p:nvPr/>
        </p:nvSpPr>
        <p:spPr>
          <a:xfrm>
            <a:off x="7511051" y="4446426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5" name="object 755"/>
          <p:cNvSpPr/>
          <p:nvPr/>
        </p:nvSpPr>
        <p:spPr>
          <a:xfrm>
            <a:off x="7511051" y="4465491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6" name="object 756"/>
          <p:cNvSpPr/>
          <p:nvPr/>
        </p:nvSpPr>
        <p:spPr>
          <a:xfrm>
            <a:off x="7511051" y="4484027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7" name="object 757"/>
          <p:cNvSpPr/>
          <p:nvPr/>
        </p:nvSpPr>
        <p:spPr>
          <a:xfrm>
            <a:off x="7511051" y="4502562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8" name="object 758"/>
          <p:cNvSpPr/>
          <p:nvPr/>
        </p:nvSpPr>
        <p:spPr>
          <a:xfrm>
            <a:off x="7511051" y="4521627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9" name="object 759"/>
          <p:cNvSpPr/>
          <p:nvPr/>
        </p:nvSpPr>
        <p:spPr>
          <a:xfrm>
            <a:off x="7511051" y="4540163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0" name="object 760"/>
          <p:cNvSpPr/>
          <p:nvPr/>
        </p:nvSpPr>
        <p:spPr>
          <a:xfrm>
            <a:off x="7511051" y="455922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1" name="object 761"/>
          <p:cNvSpPr/>
          <p:nvPr/>
        </p:nvSpPr>
        <p:spPr>
          <a:xfrm>
            <a:off x="7511051" y="4577764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2" name="object 762"/>
          <p:cNvSpPr/>
          <p:nvPr/>
        </p:nvSpPr>
        <p:spPr>
          <a:xfrm>
            <a:off x="7511051" y="459682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3" name="object 763"/>
          <p:cNvSpPr/>
          <p:nvPr/>
        </p:nvSpPr>
        <p:spPr>
          <a:xfrm>
            <a:off x="7511051" y="4615365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4" name="object 764"/>
          <p:cNvSpPr/>
          <p:nvPr/>
        </p:nvSpPr>
        <p:spPr>
          <a:xfrm>
            <a:off x="7511051" y="4633901"/>
            <a:ext cx="0" cy="15875"/>
          </a:xfrm>
          <a:custGeom>
            <a:avLst/>
            <a:gdLst/>
            <a:ahLst/>
            <a:cxnLst/>
            <a:rect l="l" t="t" r="r" b="b"/>
            <a:pathLst>
              <a:path h="15875">
                <a:moveTo>
                  <a:pt x="0" y="0"/>
                </a:moveTo>
                <a:lnTo>
                  <a:pt x="0" y="153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5" name="object 765"/>
          <p:cNvSpPr/>
          <p:nvPr/>
        </p:nvSpPr>
        <p:spPr>
          <a:xfrm>
            <a:off x="7511051" y="4754117"/>
            <a:ext cx="0" cy="15875"/>
          </a:xfrm>
          <a:custGeom>
            <a:avLst/>
            <a:gdLst/>
            <a:ahLst/>
            <a:cxnLst/>
            <a:rect l="l" t="t" r="r" b="b"/>
            <a:pathLst>
              <a:path h="15875">
                <a:moveTo>
                  <a:pt x="0" y="0"/>
                </a:moveTo>
                <a:lnTo>
                  <a:pt x="0" y="153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6" name="object 766"/>
          <p:cNvSpPr/>
          <p:nvPr/>
        </p:nvSpPr>
        <p:spPr>
          <a:xfrm>
            <a:off x="7511051" y="4775301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7" name="object 767"/>
          <p:cNvSpPr/>
          <p:nvPr/>
        </p:nvSpPr>
        <p:spPr>
          <a:xfrm>
            <a:off x="7511051" y="4794366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8" name="object 768"/>
          <p:cNvSpPr/>
          <p:nvPr/>
        </p:nvSpPr>
        <p:spPr>
          <a:xfrm>
            <a:off x="7511051" y="4812902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9" name="object 769"/>
          <p:cNvSpPr/>
          <p:nvPr/>
        </p:nvSpPr>
        <p:spPr>
          <a:xfrm>
            <a:off x="7511051" y="4831967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0" name="object 770"/>
          <p:cNvSpPr/>
          <p:nvPr/>
        </p:nvSpPr>
        <p:spPr>
          <a:xfrm>
            <a:off x="7511051" y="4850503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1" name="object 771"/>
          <p:cNvSpPr/>
          <p:nvPr/>
        </p:nvSpPr>
        <p:spPr>
          <a:xfrm>
            <a:off x="7511051" y="4869568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2" name="object 772"/>
          <p:cNvSpPr/>
          <p:nvPr/>
        </p:nvSpPr>
        <p:spPr>
          <a:xfrm>
            <a:off x="7511051" y="4888105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3" name="object 773"/>
          <p:cNvSpPr/>
          <p:nvPr/>
        </p:nvSpPr>
        <p:spPr>
          <a:xfrm>
            <a:off x="7511051" y="4906641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4" name="object 774"/>
          <p:cNvSpPr/>
          <p:nvPr/>
        </p:nvSpPr>
        <p:spPr>
          <a:xfrm>
            <a:off x="7511051" y="4925705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5" name="object 775"/>
          <p:cNvSpPr/>
          <p:nvPr/>
        </p:nvSpPr>
        <p:spPr>
          <a:xfrm>
            <a:off x="7511051" y="4944242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6" name="object 776"/>
          <p:cNvSpPr/>
          <p:nvPr/>
        </p:nvSpPr>
        <p:spPr>
          <a:xfrm>
            <a:off x="7511051" y="4963307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7" name="object 777"/>
          <p:cNvSpPr/>
          <p:nvPr/>
        </p:nvSpPr>
        <p:spPr>
          <a:xfrm>
            <a:off x="7511051" y="4981842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8" name="object 778"/>
          <p:cNvSpPr/>
          <p:nvPr/>
        </p:nvSpPr>
        <p:spPr>
          <a:xfrm>
            <a:off x="7511051" y="5000908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9" name="object 779"/>
          <p:cNvSpPr/>
          <p:nvPr/>
        </p:nvSpPr>
        <p:spPr>
          <a:xfrm>
            <a:off x="7511051" y="5019444"/>
            <a:ext cx="0" cy="15240"/>
          </a:xfrm>
          <a:custGeom>
            <a:avLst/>
            <a:gdLst/>
            <a:ahLst/>
            <a:cxnLst/>
            <a:rect l="l" t="t" r="r" b="b"/>
            <a:pathLst>
              <a:path h="15239">
                <a:moveTo>
                  <a:pt x="0" y="0"/>
                </a:moveTo>
                <a:lnTo>
                  <a:pt x="0" y="1483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0" name="object 780"/>
          <p:cNvSpPr/>
          <p:nvPr/>
        </p:nvSpPr>
        <p:spPr>
          <a:xfrm>
            <a:off x="7511051" y="5139660"/>
            <a:ext cx="0" cy="12065"/>
          </a:xfrm>
          <a:custGeom>
            <a:avLst/>
            <a:gdLst/>
            <a:ahLst/>
            <a:cxnLst/>
            <a:rect l="l" t="t" r="r" b="b"/>
            <a:pathLst>
              <a:path h="12064">
                <a:moveTo>
                  <a:pt x="0" y="0"/>
                </a:moveTo>
                <a:lnTo>
                  <a:pt x="0" y="1164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1" name="object 781"/>
          <p:cNvSpPr/>
          <p:nvPr/>
        </p:nvSpPr>
        <p:spPr>
          <a:xfrm>
            <a:off x="7511051" y="5157666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2" name="object 782"/>
          <p:cNvSpPr/>
          <p:nvPr/>
        </p:nvSpPr>
        <p:spPr>
          <a:xfrm>
            <a:off x="7511051" y="5176202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3" name="object 783"/>
          <p:cNvSpPr/>
          <p:nvPr/>
        </p:nvSpPr>
        <p:spPr>
          <a:xfrm>
            <a:off x="7511051" y="5195267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4" name="object 784"/>
          <p:cNvSpPr/>
          <p:nvPr/>
        </p:nvSpPr>
        <p:spPr>
          <a:xfrm>
            <a:off x="7511051" y="5213803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5" name="object 785"/>
          <p:cNvSpPr/>
          <p:nvPr/>
        </p:nvSpPr>
        <p:spPr>
          <a:xfrm>
            <a:off x="7511051" y="5232868"/>
            <a:ext cx="0" cy="12065"/>
          </a:xfrm>
          <a:custGeom>
            <a:avLst/>
            <a:gdLst/>
            <a:ahLst/>
            <a:cxnLst/>
            <a:rect l="l" t="t" r="r" b="b"/>
            <a:pathLst>
              <a:path h="12064">
                <a:moveTo>
                  <a:pt x="0" y="0"/>
                </a:moveTo>
                <a:lnTo>
                  <a:pt x="0" y="1164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6" name="object 786"/>
          <p:cNvSpPr/>
          <p:nvPr/>
        </p:nvSpPr>
        <p:spPr>
          <a:xfrm>
            <a:off x="7901359" y="4369107"/>
            <a:ext cx="0" cy="15240"/>
          </a:xfrm>
          <a:custGeom>
            <a:avLst/>
            <a:gdLst/>
            <a:ahLst/>
            <a:cxnLst/>
            <a:rect l="l" t="t" r="r" b="b"/>
            <a:pathLst>
              <a:path h="15239">
                <a:moveTo>
                  <a:pt x="0" y="0"/>
                </a:moveTo>
                <a:lnTo>
                  <a:pt x="0" y="1483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7" name="object 787"/>
          <p:cNvSpPr/>
          <p:nvPr/>
        </p:nvSpPr>
        <p:spPr>
          <a:xfrm>
            <a:off x="7901359" y="4390290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8" name="object 788"/>
          <p:cNvSpPr/>
          <p:nvPr/>
        </p:nvSpPr>
        <p:spPr>
          <a:xfrm>
            <a:off x="7901359" y="4408826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9" name="object 789"/>
          <p:cNvSpPr/>
          <p:nvPr/>
        </p:nvSpPr>
        <p:spPr>
          <a:xfrm>
            <a:off x="7901359" y="4427891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0" name="object 790"/>
          <p:cNvSpPr/>
          <p:nvPr/>
        </p:nvSpPr>
        <p:spPr>
          <a:xfrm>
            <a:off x="7901359" y="4446427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1" name="object 791"/>
          <p:cNvSpPr/>
          <p:nvPr/>
        </p:nvSpPr>
        <p:spPr>
          <a:xfrm>
            <a:off x="7901359" y="4465492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2" name="object 792"/>
          <p:cNvSpPr/>
          <p:nvPr/>
        </p:nvSpPr>
        <p:spPr>
          <a:xfrm>
            <a:off x="7901359" y="4484028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3" name="object 793"/>
          <p:cNvSpPr/>
          <p:nvPr/>
        </p:nvSpPr>
        <p:spPr>
          <a:xfrm>
            <a:off x="7901359" y="4502563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4" name="object 794"/>
          <p:cNvSpPr/>
          <p:nvPr/>
        </p:nvSpPr>
        <p:spPr>
          <a:xfrm>
            <a:off x="7901359" y="452162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5" name="object 795"/>
          <p:cNvSpPr/>
          <p:nvPr/>
        </p:nvSpPr>
        <p:spPr>
          <a:xfrm>
            <a:off x="7901359" y="4540164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6" name="object 796"/>
          <p:cNvSpPr/>
          <p:nvPr/>
        </p:nvSpPr>
        <p:spPr>
          <a:xfrm>
            <a:off x="7901359" y="4559230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7" name="object 797"/>
          <p:cNvSpPr/>
          <p:nvPr/>
        </p:nvSpPr>
        <p:spPr>
          <a:xfrm>
            <a:off x="7901359" y="4577765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8" name="object 798"/>
          <p:cNvSpPr/>
          <p:nvPr/>
        </p:nvSpPr>
        <p:spPr>
          <a:xfrm>
            <a:off x="7901359" y="4596831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9" name="object 799"/>
          <p:cNvSpPr/>
          <p:nvPr/>
        </p:nvSpPr>
        <p:spPr>
          <a:xfrm>
            <a:off x="7901359" y="4615366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0" name="object 800"/>
          <p:cNvSpPr/>
          <p:nvPr/>
        </p:nvSpPr>
        <p:spPr>
          <a:xfrm>
            <a:off x="7901359" y="4633902"/>
            <a:ext cx="0" cy="15875"/>
          </a:xfrm>
          <a:custGeom>
            <a:avLst/>
            <a:gdLst/>
            <a:ahLst/>
            <a:cxnLst/>
            <a:rect l="l" t="t" r="r" b="b"/>
            <a:pathLst>
              <a:path h="15875">
                <a:moveTo>
                  <a:pt x="0" y="0"/>
                </a:moveTo>
                <a:lnTo>
                  <a:pt x="0" y="153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1" name="object 801"/>
          <p:cNvSpPr/>
          <p:nvPr/>
        </p:nvSpPr>
        <p:spPr>
          <a:xfrm>
            <a:off x="7901359" y="4754119"/>
            <a:ext cx="0" cy="15875"/>
          </a:xfrm>
          <a:custGeom>
            <a:avLst/>
            <a:gdLst/>
            <a:ahLst/>
            <a:cxnLst/>
            <a:rect l="l" t="t" r="r" b="b"/>
            <a:pathLst>
              <a:path h="15875">
                <a:moveTo>
                  <a:pt x="0" y="0"/>
                </a:moveTo>
                <a:lnTo>
                  <a:pt x="0" y="1535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2" name="object 802"/>
          <p:cNvSpPr/>
          <p:nvPr/>
        </p:nvSpPr>
        <p:spPr>
          <a:xfrm>
            <a:off x="7901359" y="4775302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3" name="object 803"/>
          <p:cNvSpPr/>
          <p:nvPr/>
        </p:nvSpPr>
        <p:spPr>
          <a:xfrm>
            <a:off x="7901359" y="4794368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4" name="object 804"/>
          <p:cNvSpPr/>
          <p:nvPr/>
        </p:nvSpPr>
        <p:spPr>
          <a:xfrm>
            <a:off x="7901359" y="4812903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5" name="object 805"/>
          <p:cNvSpPr/>
          <p:nvPr/>
        </p:nvSpPr>
        <p:spPr>
          <a:xfrm>
            <a:off x="7901359" y="483196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6" name="object 806"/>
          <p:cNvSpPr/>
          <p:nvPr/>
        </p:nvSpPr>
        <p:spPr>
          <a:xfrm>
            <a:off x="7901359" y="4850504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7" name="object 807"/>
          <p:cNvSpPr/>
          <p:nvPr/>
        </p:nvSpPr>
        <p:spPr>
          <a:xfrm>
            <a:off x="7901359" y="486956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8" name="object 808"/>
          <p:cNvSpPr/>
          <p:nvPr/>
        </p:nvSpPr>
        <p:spPr>
          <a:xfrm>
            <a:off x="7901359" y="4888105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9" name="object 809"/>
          <p:cNvSpPr/>
          <p:nvPr/>
        </p:nvSpPr>
        <p:spPr>
          <a:xfrm>
            <a:off x="7901359" y="4906641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0" name="object 810"/>
          <p:cNvSpPr/>
          <p:nvPr/>
        </p:nvSpPr>
        <p:spPr>
          <a:xfrm>
            <a:off x="7901359" y="4925706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1" name="object 811"/>
          <p:cNvSpPr/>
          <p:nvPr/>
        </p:nvSpPr>
        <p:spPr>
          <a:xfrm>
            <a:off x="7901359" y="4944242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2" name="object 812"/>
          <p:cNvSpPr/>
          <p:nvPr/>
        </p:nvSpPr>
        <p:spPr>
          <a:xfrm>
            <a:off x="7901359" y="4963307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3" name="object 813"/>
          <p:cNvSpPr/>
          <p:nvPr/>
        </p:nvSpPr>
        <p:spPr>
          <a:xfrm>
            <a:off x="7901359" y="4981842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4" name="object 814"/>
          <p:cNvSpPr/>
          <p:nvPr/>
        </p:nvSpPr>
        <p:spPr>
          <a:xfrm>
            <a:off x="7901359" y="5000909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5" name="object 815"/>
          <p:cNvSpPr/>
          <p:nvPr/>
        </p:nvSpPr>
        <p:spPr>
          <a:xfrm>
            <a:off x="7901359" y="5019445"/>
            <a:ext cx="0" cy="15240"/>
          </a:xfrm>
          <a:custGeom>
            <a:avLst/>
            <a:gdLst/>
            <a:ahLst/>
            <a:cxnLst/>
            <a:rect l="l" t="t" r="r" b="b"/>
            <a:pathLst>
              <a:path h="15239">
                <a:moveTo>
                  <a:pt x="0" y="0"/>
                </a:moveTo>
                <a:lnTo>
                  <a:pt x="0" y="1483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6" name="object 816"/>
          <p:cNvSpPr/>
          <p:nvPr/>
        </p:nvSpPr>
        <p:spPr>
          <a:xfrm>
            <a:off x="7901359" y="5139662"/>
            <a:ext cx="0" cy="12065"/>
          </a:xfrm>
          <a:custGeom>
            <a:avLst/>
            <a:gdLst/>
            <a:ahLst/>
            <a:cxnLst/>
            <a:rect l="l" t="t" r="r" b="b"/>
            <a:pathLst>
              <a:path h="12064">
                <a:moveTo>
                  <a:pt x="0" y="0"/>
                </a:moveTo>
                <a:lnTo>
                  <a:pt x="0" y="1164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7" name="object 817"/>
          <p:cNvSpPr/>
          <p:nvPr/>
        </p:nvSpPr>
        <p:spPr>
          <a:xfrm>
            <a:off x="7901359" y="5157668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8" name="object 818"/>
          <p:cNvSpPr/>
          <p:nvPr/>
        </p:nvSpPr>
        <p:spPr>
          <a:xfrm>
            <a:off x="7901359" y="5176203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9" name="object 819"/>
          <p:cNvSpPr/>
          <p:nvPr/>
        </p:nvSpPr>
        <p:spPr>
          <a:xfrm>
            <a:off x="7901359" y="5195268"/>
            <a:ext cx="0" cy="12700"/>
          </a:xfrm>
          <a:custGeom>
            <a:avLst/>
            <a:gdLst/>
            <a:ahLst/>
            <a:cxnLst/>
            <a:rect l="l" t="t" r="r" b="b"/>
            <a:pathLst>
              <a:path h="12700">
                <a:moveTo>
                  <a:pt x="0" y="0"/>
                </a:moveTo>
                <a:lnTo>
                  <a:pt x="0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0" name="object 820"/>
          <p:cNvSpPr/>
          <p:nvPr/>
        </p:nvSpPr>
        <p:spPr>
          <a:xfrm>
            <a:off x="7901359" y="5213804"/>
            <a:ext cx="0" cy="13335"/>
          </a:xfrm>
          <a:custGeom>
            <a:avLst/>
            <a:gdLst/>
            <a:ahLst/>
            <a:cxnLst/>
            <a:rect l="l" t="t" r="r" b="b"/>
            <a:pathLst>
              <a:path h="13335">
                <a:moveTo>
                  <a:pt x="0" y="0"/>
                </a:moveTo>
                <a:lnTo>
                  <a:pt x="0" y="12712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1" name="object 821"/>
          <p:cNvSpPr/>
          <p:nvPr/>
        </p:nvSpPr>
        <p:spPr>
          <a:xfrm>
            <a:off x="7901359" y="5232869"/>
            <a:ext cx="0" cy="12065"/>
          </a:xfrm>
          <a:custGeom>
            <a:avLst/>
            <a:gdLst/>
            <a:ahLst/>
            <a:cxnLst/>
            <a:rect l="l" t="t" r="r" b="b"/>
            <a:pathLst>
              <a:path h="12064">
                <a:moveTo>
                  <a:pt x="0" y="0"/>
                </a:moveTo>
                <a:lnTo>
                  <a:pt x="0" y="1164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2" name="object 822"/>
          <p:cNvSpPr/>
          <p:nvPr/>
        </p:nvSpPr>
        <p:spPr>
          <a:xfrm>
            <a:off x="7691107" y="4686862"/>
            <a:ext cx="30480" cy="29845"/>
          </a:xfrm>
          <a:custGeom>
            <a:avLst/>
            <a:gdLst/>
            <a:ahLst/>
            <a:cxnLst/>
            <a:rect l="l" t="t" r="r" b="b"/>
            <a:pathLst>
              <a:path w="30479" h="29845">
                <a:moveTo>
                  <a:pt x="14833" y="0"/>
                </a:moveTo>
                <a:lnTo>
                  <a:pt x="30187" y="0"/>
                </a:lnTo>
                <a:lnTo>
                  <a:pt x="30187" y="29654"/>
                </a:lnTo>
                <a:lnTo>
                  <a:pt x="0" y="29654"/>
                </a:lnTo>
                <a:lnTo>
                  <a:pt x="0" y="0"/>
                </a:lnTo>
                <a:lnTo>
                  <a:pt x="14833" y="0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3" name="object 823"/>
          <p:cNvSpPr/>
          <p:nvPr/>
        </p:nvSpPr>
        <p:spPr>
          <a:xfrm>
            <a:off x="7691107" y="5071874"/>
            <a:ext cx="30480" cy="30480"/>
          </a:xfrm>
          <a:custGeom>
            <a:avLst/>
            <a:gdLst/>
            <a:ahLst/>
            <a:cxnLst/>
            <a:rect l="l" t="t" r="r" b="b"/>
            <a:pathLst>
              <a:path w="30479" h="30479">
                <a:moveTo>
                  <a:pt x="14833" y="0"/>
                </a:moveTo>
                <a:lnTo>
                  <a:pt x="30187" y="0"/>
                </a:lnTo>
                <a:lnTo>
                  <a:pt x="30187" y="30187"/>
                </a:lnTo>
                <a:lnTo>
                  <a:pt x="0" y="30187"/>
                </a:lnTo>
                <a:lnTo>
                  <a:pt x="0" y="0"/>
                </a:lnTo>
                <a:lnTo>
                  <a:pt x="14833" y="0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4" name="object 824"/>
          <p:cNvSpPr/>
          <p:nvPr/>
        </p:nvSpPr>
        <p:spPr>
          <a:xfrm>
            <a:off x="5676555" y="6042617"/>
            <a:ext cx="1217930" cy="501015"/>
          </a:xfrm>
          <a:custGeom>
            <a:avLst/>
            <a:gdLst/>
            <a:ahLst/>
            <a:cxnLst/>
            <a:rect l="l" t="t" r="r" b="b"/>
            <a:pathLst>
              <a:path w="1217929" h="501015">
                <a:moveTo>
                  <a:pt x="1217523" y="500456"/>
                </a:moveTo>
                <a:lnTo>
                  <a:pt x="0" y="500456"/>
                </a:ln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5" name="object 825"/>
          <p:cNvSpPr/>
          <p:nvPr/>
        </p:nvSpPr>
        <p:spPr>
          <a:xfrm>
            <a:off x="8616834" y="4063532"/>
            <a:ext cx="1184910" cy="150495"/>
          </a:xfrm>
          <a:custGeom>
            <a:avLst/>
            <a:gdLst/>
            <a:ahLst/>
            <a:cxnLst/>
            <a:rect l="l" t="t" r="r" b="b"/>
            <a:pathLst>
              <a:path w="1184909" h="150495">
                <a:moveTo>
                  <a:pt x="1184694" y="150406"/>
                </a:moveTo>
                <a:lnTo>
                  <a:pt x="150406" y="150406"/>
                </a:ln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6" name="object 826"/>
          <p:cNvSpPr/>
          <p:nvPr/>
        </p:nvSpPr>
        <p:spPr>
          <a:xfrm>
            <a:off x="7901359" y="4651911"/>
            <a:ext cx="427990" cy="104139"/>
          </a:xfrm>
          <a:custGeom>
            <a:avLst/>
            <a:gdLst/>
            <a:ahLst/>
            <a:cxnLst/>
            <a:rect l="l" t="t" r="r" b="b"/>
            <a:pathLst>
              <a:path w="427990" h="104139">
                <a:moveTo>
                  <a:pt x="0" y="102209"/>
                </a:moveTo>
                <a:lnTo>
                  <a:pt x="159931" y="102209"/>
                </a:lnTo>
                <a:lnTo>
                  <a:pt x="205375" y="103673"/>
                </a:lnTo>
                <a:lnTo>
                  <a:pt x="250435" y="98450"/>
                </a:lnTo>
                <a:lnTo>
                  <a:pt x="294290" y="86879"/>
                </a:lnTo>
                <a:lnTo>
                  <a:pt x="336122" y="69299"/>
                </a:lnTo>
                <a:lnTo>
                  <a:pt x="375111" y="46051"/>
                </a:lnTo>
                <a:lnTo>
                  <a:pt x="410438" y="17475"/>
                </a:lnTo>
                <a:lnTo>
                  <a:pt x="427913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7" name="object 827"/>
          <p:cNvSpPr/>
          <p:nvPr/>
        </p:nvSpPr>
        <p:spPr>
          <a:xfrm>
            <a:off x="7901359" y="5034272"/>
            <a:ext cx="10160" cy="0"/>
          </a:xfrm>
          <a:custGeom>
            <a:avLst/>
            <a:gdLst/>
            <a:ahLst/>
            <a:cxnLst/>
            <a:rect l="l" t="t" r="r" b="b"/>
            <a:pathLst>
              <a:path w="10159">
                <a:moveTo>
                  <a:pt x="0" y="0"/>
                </a:moveTo>
                <a:lnTo>
                  <a:pt x="10058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8" name="object 828"/>
          <p:cNvSpPr/>
          <p:nvPr/>
        </p:nvSpPr>
        <p:spPr>
          <a:xfrm>
            <a:off x="8616836" y="2034006"/>
            <a:ext cx="0" cy="2030095"/>
          </a:xfrm>
          <a:custGeom>
            <a:avLst/>
            <a:gdLst/>
            <a:ahLst/>
            <a:cxnLst/>
            <a:rect l="l" t="t" r="r" b="b"/>
            <a:pathLst>
              <a:path h="2030095">
                <a:moveTo>
                  <a:pt x="0" y="0"/>
                </a:moveTo>
                <a:lnTo>
                  <a:pt x="0" y="2029527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9" name="object 829"/>
          <p:cNvSpPr/>
          <p:nvPr/>
        </p:nvSpPr>
        <p:spPr>
          <a:xfrm>
            <a:off x="6961332" y="2289415"/>
            <a:ext cx="940435" cy="2080260"/>
          </a:xfrm>
          <a:custGeom>
            <a:avLst/>
            <a:gdLst/>
            <a:ahLst/>
            <a:cxnLst/>
            <a:rect l="l" t="t" r="r" b="b"/>
            <a:pathLst>
              <a:path w="940434" h="2080260">
                <a:moveTo>
                  <a:pt x="549719" y="1501381"/>
                </a:moveTo>
                <a:lnTo>
                  <a:pt x="549719" y="1265720"/>
                </a:lnTo>
                <a:lnTo>
                  <a:pt x="167881" y="1265720"/>
                </a:lnTo>
                <a:lnTo>
                  <a:pt x="167881" y="869048"/>
                </a:lnTo>
                <a:lnTo>
                  <a:pt x="0" y="869048"/>
                </a:lnTo>
                <a:lnTo>
                  <a:pt x="0" y="0"/>
                </a:lnTo>
                <a:lnTo>
                  <a:pt x="940028" y="0"/>
                </a:lnTo>
                <a:lnTo>
                  <a:pt x="940028" y="2079688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0" name="object 830"/>
          <p:cNvSpPr/>
          <p:nvPr/>
        </p:nvSpPr>
        <p:spPr>
          <a:xfrm>
            <a:off x="7443792" y="5244520"/>
            <a:ext cx="457834" cy="539750"/>
          </a:xfrm>
          <a:custGeom>
            <a:avLst/>
            <a:gdLst/>
            <a:ahLst/>
            <a:cxnLst/>
            <a:rect l="l" t="t" r="r" b="b"/>
            <a:pathLst>
              <a:path w="457834" h="539750">
                <a:moveTo>
                  <a:pt x="67259" y="0"/>
                </a:moveTo>
                <a:lnTo>
                  <a:pt x="67259" y="231965"/>
                </a:lnTo>
                <a:lnTo>
                  <a:pt x="0" y="231965"/>
                </a:lnTo>
                <a:lnTo>
                  <a:pt x="0" y="539127"/>
                </a:lnTo>
                <a:lnTo>
                  <a:pt x="457568" y="539127"/>
                </a:lnTo>
                <a:lnTo>
                  <a:pt x="457568" y="463918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1" name="object 831"/>
          <p:cNvSpPr/>
          <p:nvPr/>
        </p:nvSpPr>
        <p:spPr>
          <a:xfrm>
            <a:off x="5676551" y="6042611"/>
            <a:ext cx="1689100" cy="647700"/>
          </a:xfrm>
          <a:custGeom>
            <a:avLst/>
            <a:gdLst/>
            <a:ahLst/>
            <a:cxnLst/>
            <a:rect l="l" t="t" r="r" b="b"/>
            <a:pathLst>
              <a:path w="1689100" h="647700">
                <a:moveTo>
                  <a:pt x="0" y="0"/>
                </a:moveTo>
                <a:lnTo>
                  <a:pt x="579374" y="0"/>
                </a:lnTo>
                <a:lnTo>
                  <a:pt x="579374" y="50317"/>
                </a:lnTo>
                <a:lnTo>
                  <a:pt x="1688858" y="50317"/>
                </a:lnTo>
                <a:lnTo>
                  <a:pt x="1688858" y="647153"/>
                </a:lnTo>
                <a:lnTo>
                  <a:pt x="1217523" y="647153"/>
                </a:lnTo>
                <a:lnTo>
                  <a:pt x="1217523" y="500468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2" name="object 832"/>
          <p:cNvSpPr/>
          <p:nvPr/>
        </p:nvSpPr>
        <p:spPr>
          <a:xfrm>
            <a:off x="1891577" y="6042611"/>
            <a:ext cx="1880235" cy="855980"/>
          </a:xfrm>
          <a:custGeom>
            <a:avLst/>
            <a:gdLst/>
            <a:ahLst/>
            <a:cxnLst/>
            <a:rect l="l" t="t" r="r" b="b"/>
            <a:pathLst>
              <a:path w="1880235" h="855979">
                <a:moveTo>
                  <a:pt x="1785772" y="0"/>
                </a:moveTo>
                <a:lnTo>
                  <a:pt x="1785772" y="44488"/>
                </a:lnTo>
                <a:lnTo>
                  <a:pt x="745655" y="44488"/>
                </a:lnTo>
                <a:lnTo>
                  <a:pt x="745655" y="0"/>
                </a:lnTo>
                <a:lnTo>
                  <a:pt x="0" y="0"/>
                </a:lnTo>
                <a:lnTo>
                  <a:pt x="0" y="855814"/>
                </a:lnTo>
                <a:lnTo>
                  <a:pt x="745655" y="855814"/>
                </a:lnTo>
                <a:lnTo>
                  <a:pt x="745655" y="619620"/>
                </a:lnTo>
                <a:lnTo>
                  <a:pt x="1880044" y="619620"/>
                </a:lnTo>
                <a:lnTo>
                  <a:pt x="1880044" y="855814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3" name="object 833"/>
          <p:cNvSpPr/>
          <p:nvPr/>
        </p:nvSpPr>
        <p:spPr>
          <a:xfrm>
            <a:off x="948375" y="2374143"/>
            <a:ext cx="1751330" cy="2696210"/>
          </a:xfrm>
          <a:custGeom>
            <a:avLst/>
            <a:gdLst/>
            <a:ahLst/>
            <a:cxnLst/>
            <a:rect l="l" t="t" r="r" b="b"/>
            <a:pathLst>
              <a:path w="1751330" h="2696210">
                <a:moveTo>
                  <a:pt x="1750822" y="2695613"/>
                </a:moveTo>
                <a:lnTo>
                  <a:pt x="0" y="2695613"/>
                </a:lnTo>
                <a:lnTo>
                  <a:pt x="0" y="996162"/>
                </a:lnTo>
                <a:lnTo>
                  <a:pt x="998270" y="996162"/>
                </a:lnTo>
                <a:lnTo>
                  <a:pt x="998270" y="522706"/>
                </a:lnTo>
                <a:lnTo>
                  <a:pt x="818210" y="522706"/>
                </a:lnTo>
                <a:lnTo>
                  <a:pt x="818210" y="0"/>
                </a:lnTo>
                <a:lnTo>
                  <a:pt x="1750822" y="0"/>
                </a:lnTo>
                <a:lnTo>
                  <a:pt x="1750822" y="2695613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4" name="object 834"/>
          <p:cNvSpPr/>
          <p:nvPr/>
        </p:nvSpPr>
        <p:spPr>
          <a:xfrm>
            <a:off x="646506" y="6254978"/>
            <a:ext cx="525145" cy="1305560"/>
          </a:xfrm>
          <a:custGeom>
            <a:avLst/>
            <a:gdLst/>
            <a:ahLst/>
            <a:cxnLst/>
            <a:rect l="l" t="t" r="r" b="b"/>
            <a:pathLst>
              <a:path w="525144" h="1305559">
                <a:moveTo>
                  <a:pt x="0" y="0"/>
                </a:moveTo>
                <a:lnTo>
                  <a:pt x="524827" y="0"/>
                </a:lnTo>
                <a:lnTo>
                  <a:pt x="524827" y="130502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5" name="object 835"/>
          <p:cNvSpPr/>
          <p:nvPr/>
        </p:nvSpPr>
        <p:spPr>
          <a:xfrm>
            <a:off x="6255923" y="6042612"/>
            <a:ext cx="1705610" cy="0"/>
          </a:xfrm>
          <a:custGeom>
            <a:avLst/>
            <a:gdLst/>
            <a:ahLst/>
            <a:cxnLst/>
            <a:rect l="l" t="t" r="r" b="b"/>
            <a:pathLst>
              <a:path w="1705609">
                <a:moveTo>
                  <a:pt x="0" y="0"/>
                </a:moveTo>
                <a:lnTo>
                  <a:pt x="17052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6" name="object 836"/>
          <p:cNvSpPr/>
          <p:nvPr/>
        </p:nvSpPr>
        <p:spPr>
          <a:xfrm>
            <a:off x="1891572" y="7089082"/>
            <a:ext cx="2892425" cy="0"/>
          </a:xfrm>
          <a:custGeom>
            <a:avLst/>
            <a:gdLst/>
            <a:ahLst/>
            <a:cxnLst/>
            <a:rect l="l" t="t" r="r" b="b"/>
            <a:pathLst>
              <a:path w="2892425">
                <a:moveTo>
                  <a:pt x="0" y="0"/>
                </a:moveTo>
                <a:lnTo>
                  <a:pt x="2892094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7" name="object 837"/>
          <p:cNvSpPr/>
          <p:nvPr/>
        </p:nvSpPr>
        <p:spPr>
          <a:xfrm>
            <a:off x="7365414" y="6689770"/>
            <a:ext cx="596265" cy="0"/>
          </a:xfrm>
          <a:custGeom>
            <a:avLst/>
            <a:gdLst/>
            <a:ahLst/>
            <a:cxnLst/>
            <a:rect l="l" t="t" r="r" b="b"/>
            <a:pathLst>
              <a:path w="596265">
                <a:moveTo>
                  <a:pt x="0" y="0"/>
                </a:moveTo>
                <a:lnTo>
                  <a:pt x="595795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8" name="object 838"/>
          <p:cNvSpPr/>
          <p:nvPr/>
        </p:nvSpPr>
        <p:spPr>
          <a:xfrm>
            <a:off x="2203627" y="7316150"/>
            <a:ext cx="534670" cy="244475"/>
          </a:xfrm>
          <a:custGeom>
            <a:avLst/>
            <a:gdLst/>
            <a:ahLst/>
            <a:cxnLst/>
            <a:rect l="l" t="t" r="r" b="b"/>
            <a:pathLst>
              <a:path w="534669" h="244475">
                <a:moveTo>
                  <a:pt x="534555" y="243854"/>
                </a:moveTo>
                <a:lnTo>
                  <a:pt x="518698" y="174969"/>
                </a:lnTo>
                <a:lnTo>
                  <a:pt x="498478" y="132305"/>
                </a:lnTo>
                <a:lnTo>
                  <a:pt x="471739" y="94590"/>
                </a:lnTo>
                <a:lnTo>
                  <a:pt x="439298" y="62387"/>
                </a:lnTo>
                <a:lnTo>
                  <a:pt x="401973" y="36263"/>
                </a:lnTo>
                <a:lnTo>
                  <a:pt x="360582" y="16780"/>
                </a:lnTo>
                <a:lnTo>
                  <a:pt x="315942" y="4504"/>
                </a:lnTo>
                <a:lnTo>
                  <a:pt x="268872" y="0"/>
                </a:lnTo>
                <a:lnTo>
                  <a:pt x="220189" y="3831"/>
                </a:lnTo>
                <a:lnTo>
                  <a:pt x="175167" y="16010"/>
                </a:lnTo>
                <a:lnTo>
                  <a:pt x="133164" y="35615"/>
                </a:lnTo>
                <a:lnTo>
                  <a:pt x="96185" y="61229"/>
                </a:lnTo>
                <a:lnTo>
                  <a:pt x="64585" y="92014"/>
                </a:lnTo>
                <a:lnTo>
                  <a:pt x="38718" y="127133"/>
                </a:lnTo>
                <a:lnTo>
                  <a:pt x="18937" y="165748"/>
                </a:lnTo>
                <a:lnTo>
                  <a:pt x="5595" y="207022"/>
                </a:lnTo>
                <a:lnTo>
                  <a:pt x="0" y="243854"/>
                </a:lnTo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9" name="object 839"/>
          <p:cNvSpPr/>
          <p:nvPr/>
        </p:nvSpPr>
        <p:spPr>
          <a:xfrm>
            <a:off x="2214654" y="7253447"/>
            <a:ext cx="537210" cy="306705"/>
          </a:xfrm>
          <a:custGeom>
            <a:avLst/>
            <a:gdLst/>
            <a:ahLst/>
            <a:cxnLst/>
            <a:rect l="l" t="t" r="r" b="b"/>
            <a:pathLst>
              <a:path w="537210" h="306704">
                <a:moveTo>
                  <a:pt x="536971" y="268837"/>
                </a:moveTo>
                <a:lnTo>
                  <a:pt x="532730" y="222228"/>
                </a:lnTo>
                <a:lnTo>
                  <a:pt x="520143" y="174970"/>
                </a:lnTo>
                <a:lnTo>
                  <a:pt x="499954" y="132203"/>
                </a:lnTo>
                <a:lnTo>
                  <a:pt x="473095" y="94463"/>
                </a:lnTo>
                <a:lnTo>
                  <a:pt x="440503" y="62290"/>
                </a:lnTo>
                <a:lnTo>
                  <a:pt x="403110" y="36219"/>
                </a:lnTo>
                <a:lnTo>
                  <a:pt x="361852" y="16789"/>
                </a:lnTo>
                <a:lnTo>
                  <a:pt x="317663" y="4536"/>
                </a:lnTo>
                <a:lnTo>
                  <a:pt x="271476" y="0"/>
                </a:lnTo>
                <a:lnTo>
                  <a:pt x="224227" y="3715"/>
                </a:lnTo>
                <a:lnTo>
                  <a:pt x="176850" y="16221"/>
                </a:lnTo>
                <a:lnTo>
                  <a:pt x="134483" y="35817"/>
                </a:lnTo>
                <a:lnTo>
                  <a:pt x="94487" y="64201"/>
                </a:lnTo>
                <a:lnTo>
                  <a:pt x="61258" y="98016"/>
                </a:lnTo>
                <a:lnTo>
                  <a:pt x="34994" y="136238"/>
                </a:lnTo>
                <a:lnTo>
                  <a:pt x="15897" y="177840"/>
                </a:lnTo>
                <a:lnTo>
                  <a:pt x="4165" y="221795"/>
                </a:lnTo>
                <a:lnTo>
                  <a:pt x="0" y="267076"/>
                </a:lnTo>
                <a:lnTo>
                  <a:pt x="3118" y="306557"/>
                </a:lnTo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0" name="object 840"/>
          <p:cNvSpPr/>
          <p:nvPr/>
        </p:nvSpPr>
        <p:spPr>
          <a:xfrm>
            <a:off x="2748060" y="7522286"/>
            <a:ext cx="3810" cy="38100"/>
          </a:xfrm>
          <a:custGeom>
            <a:avLst/>
            <a:gdLst/>
            <a:ahLst/>
            <a:cxnLst/>
            <a:rect l="l" t="t" r="r" b="b"/>
            <a:pathLst>
              <a:path w="3810" h="38100">
                <a:moveTo>
                  <a:pt x="0" y="37718"/>
                </a:moveTo>
                <a:lnTo>
                  <a:pt x="2508" y="23304"/>
                </a:lnTo>
                <a:lnTo>
                  <a:pt x="3563" y="0"/>
                </a:lnTo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1" name="object 841"/>
          <p:cNvSpPr/>
          <p:nvPr/>
        </p:nvSpPr>
        <p:spPr>
          <a:xfrm>
            <a:off x="4254755" y="7328599"/>
            <a:ext cx="531495" cy="231775"/>
          </a:xfrm>
          <a:custGeom>
            <a:avLst/>
            <a:gdLst/>
            <a:ahLst/>
            <a:cxnLst/>
            <a:rect l="l" t="t" r="r" b="b"/>
            <a:pathLst>
              <a:path w="531495" h="231775">
                <a:moveTo>
                  <a:pt x="531065" y="231405"/>
                </a:moveTo>
                <a:lnTo>
                  <a:pt x="517045" y="174934"/>
                </a:lnTo>
                <a:lnTo>
                  <a:pt x="496730" y="132366"/>
                </a:lnTo>
                <a:lnTo>
                  <a:pt x="469867" y="94648"/>
                </a:lnTo>
                <a:lnTo>
                  <a:pt x="437302" y="62386"/>
                </a:lnTo>
                <a:lnTo>
                  <a:pt x="399882" y="36184"/>
                </a:lnTo>
                <a:lnTo>
                  <a:pt x="358453" y="16649"/>
                </a:lnTo>
                <a:lnTo>
                  <a:pt x="313861" y="4386"/>
                </a:lnTo>
                <a:lnTo>
                  <a:pt x="266952" y="0"/>
                </a:lnTo>
                <a:lnTo>
                  <a:pt x="218574" y="4095"/>
                </a:lnTo>
                <a:lnTo>
                  <a:pt x="173552" y="16275"/>
                </a:lnTo>
                <a:lnTo>
                  <a:pt x="129802" y="36720"/>
                </a:lnTo>
                <a:lnTo>
                  <a:pt x="91406" y="63954"/>
                </a:lnTo>
                <a:lnTo>
                  <a:pt x="58846" y="96975"/>
                </a:lnTo>
                <a:lnTo>
                  <a:pt x="32606" y="134780"/>
                </a:lnTo>
                <a:lnTo>
                  <a:pt x="13167" y="176367"/>
                </a:lnTo>
                <a:lnTo>
                  <a:pt x="1014" y="220736"/>
                </a:lnTo>
                <a:lnTo>
                  <a:pt x="0" y="231405"/>
                </a:lnTo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2" name="object 842"/>
          <p:cNvSpPr/>
          <p:nvPr/>
        </p:nvSpPr>
        <p:spPr>
          <a:xfrm>
            <a:off x="4264089" y="7265955"/>
            <a:ext cx="537210" cy="294640"/>
          </a:xfrm>
          <a:custGeom>
            <a:avLst/>
            <a:gdLst/>
            <a:ahLst/>
            <a:cxnLst/>
            <a:rect l="l" t="t" r="r" b="b"/>
            <a:pathLst>
              <a:path w="537210" h="294640">
                <a:moveTo>
                  <a:pt x="537049" y="268509"/>
                </a:moveTo>
                <a:lnTo>
                  <a:pt x="532808" y="221900"/>
                </a:lnTo>
                <a:lnTo>
                  <a:pt x="520154" y="174805"/>
                </a:lnTo>
                <a:lnTo>
                  <a:pt x="499866" y="132135"/>
                </a:lnTo>
                <a:lnTo>
                  <a:pt x="472895" y="94442"/>
                </a:lnTo>
                <a:lnTo>
                  <a:pt x="440193" y="62279"/>
                </a:lnTo>
                <a:lnTo>
                  <a:pt x="402712" y="36201"/>
                </a:lnTo>
                <a:lnTo>
                  <a:pt x="361403" y="16759"/>
                </a:lnTo>
                <a:lnTo>
                  <a:pt x="317219" y="4507"/>
                </a:lnTo>
                <a:lnTo>
                  <a:pt x="271110" y="0"/>
                </a:lnTo>
                <a:lnTo>
                  <a:pt x="224030" y="3788"/>
                </a:lnTo>
                <a:lnTo>
                  <a:pt x="176928" y="16427"/>
                </a:lnTo>
                <a:lnTo>
                  <a:pt x="134028" y="36023"/>
                </a:lnTo>
                <a:lnTo>
                  <a:pt x="94037" y="64464"/>
                </a:lnTo>
                <a:lnTo>
                  <a:pt x="60858" y="98360"/>
                </a:lnTo>
                <a:lnTo>
                  <a:pt x="34678" y="136671"/>
                </a:lnTo>
                <a:lnTo>
                  <a:pt x="15684" y="178358"/>
                </a:lnTo>
                <a:lnTo>
                  <a:pt x="4062" y="222381"/>
                </a:lnTo>
                <a:lnTo>
                  <a:pt x="0" y="267701"/>
                </a:lnTo>
                <a:lnTo>
                  <a:pt x="2129" y="294049"/>
                </a:lnTo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3" name="object 843"/>
          <p:cNvSpPr/>
          <p:nvPr/>
        </p:nvSpPr>
        <p:spPr>
          <a:xfrm>
            <a:off x="4799691" y="7534465"/>
            <a:ext cx="1905" cy="26034"/>
          </a:xfrm>
          <a:custGeom>
            <a:avLst/>
            <a:gdLst/>
            <a:ahLst/>
            <a:cxnLst/>
            <a:rect l="l" t="t" r="r" b="b"/>
            <a:pathLst>
              <a:path w="1904" h="26034">
                <a:moveTo>
                  <a:pt x="0" y="25539"/>
                </a:moveTo>
                <a:lnTo>
                  <a:pt x="393" y="23304"/>
                </a:lnTo>
                <a:lnTo>
                  <a:pt x="1447" y="0"/>
                </a:lnTo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4" name="object 844"/>
          <p:cNvSpPr/>
          <p:nvPr/>
        </p:nvSpPr>
        <p:spPr>
          <a:xfrm>
            <a:off x="5460476" y="6814486"/>
            <a:ext cx="537210" cy="535940"/>
          </a:xfrm>
          <a:custGeom>
            <a:avLst/>
            <a:gdLst/>
            <a:ahLst/>
            <a:cxnLst/>
            <a:rect l="l" t="t" r="r" b="b"/>
            <a:pathLst>
              <a:path w="537210" h="535940">
                <a:moveTo>
                  <a:pt x="537006" y="267708"/>
                </a:moveTo>
                <a:lnTo>
                  <a:pt x="532764" y="221099"/>
                </a:lnTo>
                <a:lnTo>
                  <a:pt x="521172" y="179336"/>
                </a:lnTo>
                <a:lnTo>
                  <a:pt x="505083" y="141998"/>
                </a:lnTo>
                <a:lnTo>
                  <a:pt x="484992" y="109064"/>
                </a:lnTo>
                <a:lnTo>
                  <a:pt x="434773" y="56320"/>
                </a:lnTo>
                <a:lnTo>
                  <a:pt x="374461" y="20930"/>
                </a:lnTo>
                <a:lnTo>
                  <a:pt x="308001" y="2718"/>
                </a:lnTo>
                <a:lnTo>
                  <a:pt x="273699" y="0"/>
                </a:lnTo>
                <a:lnTo>
                  <a:pt x="239339" y="1510"/>
                </a:lnTo>
                <a:lnTo>
                  <a:pt x="172418" y="17130"/>
                </a:lnTo>
                <a:lnTo>
                  <a:pt x="111186" y="49405"/>
                </a:lnTo>
                <a:lnTo>
                  <a:pt x="59586" y="98159"/>
                </a:lnTo>
                <a:lnTo>
                  <a:pt x="21564" y="163217"/>
                </a:lnTo>
                <a:lnTo>
                  <a:pt x="8878" y="201805"/>
                </a:lnTo>
                <a:lnTo>
                  <a:pt x="1066" y="244404"/>
                </a:lnTo>
                <a:lnTo>
                  <a:pt x="0" y="267708"/>
                </a:lnTo>
                <a:lnTo>
                  <a:pt x="1066" y="291013"/>
                </a:lnTo>
                <a:lnTo>
                  <a:pt x="8819" y="333662"/>
                </a:lnTo>
                <a:lnTo>
                  <a:pt x="21465" y="372294"/>
                </a:lnTo>
                <a:lnTo>
                  <a:pt x="38508" y="406889"/>
                </a:lnTo>
                <a:lnTo>
                  <a:pt x="83806" y="463878"/>
                </a:lnTo>
                <a:lnTo>
                  <a:pt x="140751" y="504454"/>
                </a:lnTo>
                <a:lnTo>
                  <a:pt x="205383" y="528444"/>
                </a:lnTo>
                <a:lnTo>
                  <a:pt x="273741" y="535673"/>
                </a:lnTo>
                <a:lnTo>
                  <a:pt x="308079" y="532948"/>
                </a:lnTo>
                <a:lnTo>
                  <a:pt x="374597" y="514710"/>
                </a:lnTo>
                <a:lnTo>
                  <a:pt x="434937" y="479276"/>
                </a:lnTo>
                <a:lnTo>
                  <a:pt x="485138" y="426472"/>
                </a:lnTo>
                <a:lnTo>
                  <a:pt x="505199" y="393502"/>
                </a:lnTo>
                <a:lnTo>
                  <a:pt x="521239" y="356125"/>
                </a:lnTo>
                <a:lnTo>
                  <a:pt x="532764" y="314317"/>
                </a:lnTo>
                <a:lnTo>
                  <a:pt x="537006" y="267708"/>
                </a:lnTo>
                <a:close/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5" name="object 845"/>
          <p:cNvSpPr/>
          <p:nvPr/>
        </p:nvSpPr>
        <p:spPr>
          <a:xfrm>
            <a:off x="5472657" y="6751674"/>
            <a:ext cx="537210" cy="535940"/>
          </a:xfrm>
          <a:custGeom>
            <a:avLst/>
            <a:gdLst/>
            <a:ahLst/>
            <a:cxnLst/>
            <a:rect l="l" t="t" r="r" b="b"/>
            <a:pathLst>
              <a:path w="537210" h="535940">
                <a:moveTo>
                  <a:pt x="537006" y="268029"/>
                </a:moveTo>
                <a:lnTo>
                  <a:pt x="533298" y="221420"/>
                </a:lnTo>
                <a:lnTo>
                  <a:pt x="521629" y="179669"/>
                </a:lnTo>
                <a:lnTo>
                  <a:pt x="505496" y="142328"/>
                </a:lnTo>
                <a:lnTo>
                  <a:pt x="485389" y="109377"/>
                </a:lnTo>
                <a:lnTo>
                  <a:pt x="435207" y="56566"/>
                </a:lnTo>
                <a:lnTo>
                  <a:pt x="374992" y="21081"/>
                </a:lnTo>
                <a:lnTo>
                  <a:pt x="308655" y="2767"/>
                </a:lnTo>
                <a:lnTo>
                  <a:pt x="274414" y="0"/>
                </a:lnTo>
                <a:lnTo>
                  <a:pt x="240108" y="1466"/>
                </a:lnTo>
                <a:lnTo>
                  <a:pt x="173259" y="17025"/>
                </a:lnTo>
                <a:lnTo>
                  <a:pt x="112020" y="49285"/>
                </a:lnTo>
                <a:lnTo>
                  <a:pt x="60301" y="98093"/>
                </a:lnTo>
                <a:lnTo>
                  <a:pt x="22013" y="163291"/>
                </a:lnTo>
                <a:lnTo>
                  <a:pt x="9128" y="201988"/>
                </a:lnTo>
                <a:lnTo>
                  <a:pt x="1066" y="244724"/>
                </a:lnTo>
                <a:lnTo>
                  <a:pt x="0" y="268029"/>
                </a:lnTo>
                <a:lnTo>
                  <a:pt x="1066" y="291333"/>
                </a:lnTo>
                <a:lnTo>
                  <a:pt x="9153" y="333989"/>
                </a:lnTo>
                <a:lnTo>
                  <a:pt x="22049" y="372623"/>
                </a:lnTo>
                <a:lnTo>
                  <a:pt x="39268" y="407215"/>
                </a:lnTo>
                <a:lnTo>
                  <a:pt x="84727" y="464189"/>
                </a:lnTo>
                <a:lnTo>
                  <a:pt x="141635" y="504741"/>
                </a:lnTo>
                <a:lnTo>
                  <a:pt x="206095" y="528703"/>
                </a:lnTo>
                <a:lnTo>
                  <a:pt x="274211" y="535907"/>
                </a:lnTo>
                <a:lnTo>
                  <a:pt x="308423" y="533171"/>
                </a:lnTo>
                <a:lnTo>
                  <a:pt x="374721" y="514920"/>
                </a:lnTo>
                <a:lnTo>
                  <a:pt x="434936" y="479489"/>
                </a:lnTo>
                <a:lnTo>
                  <a:pt x="485173" y="426708"/>
                </a:lnTo>
                <a:lnTo>
                  <a:pt x="505332" y="393759"/>
                </a:lnTo>
                <a:lnTo>
                  <a:pt x="521536" y="356409"/>
                </a:lnTo>
                <a:lnTo>
                  <a:pt x="533298" y="314638"/>
                </a:lnTo>
                <a:lnTo>
                  <a:pt x="537006" y="268029"/>
                </a:lnTo>
                <a:close/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6" name="object 846"/>
          <p:cNvSpPr/>
          <p:nvPr/>
        </p:nvSpPr>
        <p:spPr>
          <a:xfrm>
            <a:off x="5874082" y="6814287"/>
            <a:ext cx="537845" cy="536575"/>
          </a:xfrm>
          <a:custGeom>
            <a:avLst/>
            <a:gdLst/>
            <a:ahLst/>
            <a:cxnLst/>
            <a:rect l="l" t="t" r="r" b="b"/>
            <a:pathLst>
              <a:path w="537845" h="536575">
                <a:moveTo>
                  <a:pt x="537540" y="267908"/>
                </a:moveTo>
                <a:lnTo>
                  <a:pt x="533298" y="221299"/>
                </a:lnTo>
                <a:lnTo>
                  <a:pt x="521513" y="179515"/>
                </a:lnTo>
                <a:lnTo>
                  <a:pt x="505294" y="142155"/>
                </a:lnTo>
                <a:lnTo>
                  <a:pt x="485126" y="109198"/>
                </a:lnTo>
                <a:lnTo>
                  <a:pt x="434888" y="56409"/>
                </a:lnTo>
                <a:lnTo>
                  <a:pt x="374690" y="20977"/>
                </a:lnTo>
                <a:lnTo>
                  <a:pt x="308419" y="2731"/>
                </a:lnTo>
                <a:lnTo>
                  <a:pt x="274223" y="0"/>
                </a:lnTo>
                <a:lnTo>
                  <a:pt x="239966" y="1500"/>
                </a:lnTo>
                <a:lnTo>
                  <a:pt x="173218" y="17114"/>
                </a:lnTo>
                <a:lnTo>
                  <a:pt x="112066" y="49402"/>
                </a:lnTo>
                <a:lnTo>
                  <a:pt x="60397" y="98194"/>
                </a:lnTo>
                <a:lnTo>
                  <a:pt x="22101" y="163318"/>
                </a:lnTo>
                <a:lnTo>
                  <a:pt x="9183" y="201951"/>
                </a:lnTo>
                <a:lnTo>
                  <a:pt x="1066" y="244604"/>
                </a:lnTo>
                <a:lnTo>
                  <a:pt x="0" y="267908"/>
                </a:lnTo>
                <a:lnTo>
                  <a:pt x="1066" y="291213"/>
                </a:lnTo>
                <a:lnTo>
                  <a:pt x="9061" y="333890"/>
                </a:lnTo>
                <a:lnTo>
                  <a:pt x="21895" y="372546"/>
                </a:lnTo>
                <a:lnTo>
                  <a:pt x="39077" y="407161"/>
                </a:lnTo>
                <a:lnTo>
                  <a:pt x="84527" y="464177"/>
                </a:lnTo>
                <a:lnTo>
                  <a:pt x="141491" y="504767"/>
                </a:lnTo>
                <a:lnTo>
                  <a:pt x="206048" y="528758"/>
                </a:lnTo>
                <a:lnTo>
                  <a:pt x="274278" y="535980"/>
                </a:lnTo>
                <a:lnTo>
                  <a:pt x="308545" y="533248"/>
                </a:lnTo>
                <a:lnTo>
                  <a:pt x="374933" y="514991"/>
                </a:lnTo>
                <a:lnTo>
                  <a:pt x="435192" y="479535"/>
                </a:lnTo>
                <a:lnTo>
                  <a:pt x="485402" y="426707"/>
                </a:lnTo>
                <a:lnTo>
                  <a:pt x="505513" y="393725"/>
                </a:lnTo>
                <a:lnTo>
                  <a:pt x="521642" y="356335"/>
                </a:lnTo>
                <a:lnTo>
                  <a:pt x="533298" y="314517"/>
                </a:lnTo>
                <a:lnTo>
                  <a:pt x="537540" y="267908"/>
                </a:lnTo>
                <a:close/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7" name="object 847"/>
          <p:cNvSpPr/>
          <p:nvPr/>
        </p:nvSpPr>
        <p:spPr>
          <a:xfrm>
            <a:off x="5886796" y="6751821"/>
            <a:ext cx="537210" cy="535940"/>
          </a:xfrm>
          <a:custGeom>
            <a:avLst/>
            <a:gdLst/>
            <a:ahLst/>
            <a:cxnLst/>
            <a:rect l="l" t="t" r="r" b="b"/>
            <a:pathLst>
              <a:path w="537210" h="535940">
                <a:moveTo>
                  <a:pt x="537006" y="267882"/>
                </a:moveTo>
                <a:lnTo>
                  <a:pt x="533298" y="221273"/>
                </a:lnTo>
                <a:lnTo>
                  <a:pt x="521660" y="179500"/>
                </a:lnTo>
                <a:lnTo>
                  <a:pt x="505538" y="142149"/>
                </a:lnTo>
                <a:lnTo>
                  <a:pt x="485424" y="109199"/>
                </a:lnTo>
                <a:lnTo>
                  <a:pt x="435188" y="56417"/>
                </a:lnTo>
                <a:lnTo>
                  <a:pt x="374882" y="20985"/>
                </a:lnTo>
                <a:lnTo>
                  <a:pt x="308438" y="2735"/>
                </a:lnTo>
                <a:lnTo>
                  <a:pt x="274143" y="0"/>
                </a:lnTo>
                <a:lnTo>
                  <a:pt x="239789" y="1496"/>
                </a:lnTo>
                <a:lnTo>
                  <a:pt x="172865" y="17101"/>
                </a:lnTo>
                <a:lnTo>
                  <a:pt x="111599" y="49381"/>
                </a:lnTo>
                <a:lnTo>
                  <a:pt x="59923" y="98166"/>
                </a:lnTo>
                <a:lnTo>
                  <a:pt x="21768" y="163288"/>
                </a:lnTo>
                <a:lnTo>
                  <a:pt x="8990" y="201922"/>
                </a:lnTo>
                <a:lnTo>
                  <a:pt x="1066" y="244578"/>
                </a:lnTo>
                <a:lnTo>
                  <a:pt x="0" y="267882"/>
                </a:lnTo>
                <a:lnTo>
                  <a:pt x="1066" y="291187"/>
                </a:lnTo>
                <a:lnTo>
                  <a:pt x="9030" y="333806"/>
                </a:lnTo>
                <a:lnTo>
                  <a:pt x="21836" y="372409"/>
                </a:lnTo>
                <a:lnTo>
                  <a:pt x="38995" y="406974"/>
                </a:lnTo>
                <a:lnTo>
                  <a:pt x="84407" y="463907"/>
                </a:lnTo>
                <a:lnTo>
                  <a:pt x="141347" y="504433"/>
                </a:lnTo>
                <a:lnTo>
                  <a:pt x="205892" y="528385"/>
                </a:lnTo>
                <a:lnTo>
                  <a:pt x="274122" y="535590"/>
                </a:lnTo>
                <a:lnTo>
                  <a:pt x="308393" y="532861"/>
                </a:lnTo>
                <a:lnTo>
                  <a:pt x="374797" y="514630"/>
                </a:lnTo>
                <a:lnTo>
                  <a:pt x="435083" y="479228"/>
                </a:lnTo>
                <a:lnTo>
                  <a:pt x="485330" y="426487"/>
                </a:lnTo>
                <a:lnTo>
                  <a:pt x="505463" y="393561"/>
                </a:lnTo>
                <a:lnTo>
                  <a:pt x="521616" y="356236"/>
                </a:lnTo>
                <a:lnTo>
                  <a:pt x="533298" y="314491"/>
                </a:lnTo>
                <a:lnTo>
                  <a:pt x="537006" y="267882"/>
                </a:lnTo>
                <a:close/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8" name="object 848"/>
          <p:cNvSpPr/>
          <p:nvPr/>
        </p:nvSpPr>
        <p:spPr>
          <a:xfrm>
            <a:off x="7569299" y="6814287"/>
            <a:ext cx="537845" cy="536575"/>
          </a:xfrm>
          <a:custGeom>
            <a:avLst/>
            <a:gdLst/>
            <a:ahLst/>
            <a:cxnLst/>
            <a:rect l="l" t="t" r="r" b="b"/>
            <a:pathLst>
              <a:path w="537845" h="536575">
                <a:moveTo>
                  <a:pt x="537540" y="267908"/>
                </a:moveTo>
                <a:lnTo>
                  <a:pt x="533298" y="221299"/>
                </a:lnTo>
                <a:lnTo>
                  <a:pt x="521513" y="179515"/>
                </a:lnTo>
                <a:lnTo>
                  <a:pt x="505294" y="142155"/>
                </a:lnTo>
                <a:lnTo>
                  <a:pt x="485126" y="109198"/>
                </a:lnTo>
                <a:lnTo>
                  <a:pt x="434888" y="56409"/>
                </a:lnTo>
                <a:lnTo>
                  <a:pt x="374690" y="20977"/>
                </a:lnTo>
                <a:lnTo>
                  <a:pt x="308419" y="2731"/>
                </a:lnTo>
                <a:lnTo>
                  <a:pt x="274223" y="0"/>
                </a:lnTo>
                <a:lnTo>
                  <a:pt x="239966" y="1500"/>
                </a:lnTo>
                <a:lnTo>
                  <a:pt x="173218" y="17114"/>
                </a:lnTo>
                <a:lnTo>
                  <a:pt x="112066" y="49402"/>
                </a:lnTo>
                <a:lnTo>
                  <a:pt x="60397" y="98194"/>
                </a:lnTo>
                <a:lnTo>
                  <a:pt x="22101" y="163318"/>
                </a:lnTo>
                <a:lnTo>
                  <a:pt x="9183" y="201951"/>
                </a:lnTo>
                <a:lnTo>
                  <a:pt x="1066" y="244604"/>
                </a:lnTo>
                <a:lnTo>
                  <a:pt x="0" y="267908"/>
                </a:lnTo>
                <a:lnTo>
                  <a:pt x="1066" y="291213"/>
                </a:lnTo>
                <a:lnTo>
                  <a:pt x="9061" y="333890"/>
                </a:lnTo>
                <a:lnTo>
                  <a:pt x="21895" y="372546"/>
                </a:lnTo>
                <a:lnTo>
                  <a:pt x="39077" y="407161"/>
                </a:lnTo>
                <a:lnTo>
                  <a:pt x="84527" y="464177"/>
                </a:lnTo>
                <a:lnTo>
                  <a:pt x="141491" y="504767"/>
                </a:lnTo>
                <a:lnTo>
                  <a:pt x="206048" y="528758"/>
                </a:lnTo>
                <a:lnTo>
                  <a:pt x="274278" y="535980"/>
                </a:lnTo>
                <a:lnTo>
                  <a:pt x="308545" y="533248"/>
                </a:lnTo>
                <a:lnTo>
                  <a:pt x="374933" y="514991"/>
                </a:lnTo>
                <a:lnTo>
                  <a:pt x="435192" y="479535"/>
                </a:lnTo>
                <a:lnTo>
                  <a:pt x="485402" y="426707"/>
                </a:lnTo>
                <a:lnTo>
                  <a:pt x="505513" y="393725"/>
                </a:lnTo>
                <a:lnTo>
                  <a:pt x="521642" y="356335"/>
                </a:lnTo>
                <a:lnTo>
                  <a:pt x="533298" y="314517"/>
                </a:lnTo>
                <a:lnTo>
                  <a:pt x="537540" y="267908"/>
                </a:lnTo>
                <a:close/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9" name="object 849"/>
          <p:cNvSpPr/>
          <p:nvPr/>
        </p:nvSpPr>
        <p:spPr>
          <a:xfrm>
            <a:off x="7582013" y="6751821"/>
            <a:ext cx="537210" cy="535940"/>
          </a:xfrm>
          <a:custGeom>
            <a:avLst/>
            <a:gdLst/>
            <a:ahLst/>
            <a:cxnLst/>
            <a:rect l="l" t="t" r="r" b="b"/>
            <a:pathLst>
              <a:path w="537209" h="535940">
                <a:moveTo>
                  <a:pt x="537006" y="267882"/>
                </a:moveTo>
                <a:lnTo>
                  <a:pt x="533298" y="221273"/>
                </a:lnTo>
                <a:lnTo>
                  <a:pt x="521660" y="179500"/>
                </a:lnTo>
                <a:lnTo>
                  <a:pt x="505538" y="142149"/>
                </a:lnTo>
                <a:lnTo>
                  <a:pt x="485424" y="109199"/>
                </a:lnTo>
                <a:lnTo>
                  <a:pt x="435188" y="56417"/>
                </a:lnTo>
                <a:lnTo>
                  <a:pt x="374882" y="20985"/>
                </a:lnTo>
                <a:lnTo>
                  <a:pt x="308438" y="2735"/>
                </a:lnTo>
                <a:lnTo>
                  <a:pt x="274143" y="0"/>
                </a:lnTo>
                <a:lnTo>
                  <a:pt x="239789" y="1496"/>
                </a:lnTo>
                <a:lnTo>
                  <a:pt x="172865" y="17101"/>
                </a:lnTo>
                <a:lnTo>
                  <a:pt x="111599" y="49381"/>
                </a:lnTo>
                <a:lnTo>
                  <a:pt x="59923" y="98166"/>
                </a:lnTo>
                <a:lnTo>
                  <a:pt x="21768" y="163288"/>
                </a:lnTo>
                <a:lnTo>
                  <a:pt x="8990" y="201922"/>
                </a:lnTo>
                <a:lnTo>
                  <a:pt x="1066" y="244578"/>
                </a:lnTo>
                <a:lnTo>
                  <a:pt x="0" y="267882"/>
                </a:lnTo>
                <a:lnTo>
                  <a:pt x="1066" y="291187"/>
                </a:lnTo>
                <a:lnTo>
                  <a:pt x="9030" y="333806"/>
                </a:lnTo>
                <a:lnTo>
                  <a:pt x="21836" y="372409"/>
                </a:lnTo>
                <a:lnTo>
                  <a:pt x="38995" y="406974"/>
                </a:lnTo>
                <a:lnTo>
                  <a:pt x="84407" y="463907"/>
                </a:lnTo>
                <a:lnTo>
                  <a:pt x="141347" y="504433"/>
                </a:lnTo>
                <a:lnTo>
                  <a:pt x="205892" y="528385"/>
                </a:lnTo>
                <a:lnTo>
                  <a:pt x="274122" y="535590"/>
                </a:lnTo>
                <a:lnTo>
                  <a:pt x="308393" y="532861"/>
                </a:lnTo>
                <a:lnTo>
                  <a:pt x="374797" y="514630"/>
                </a:lnTo>
                <a:lnTo>
                  <a:pt x="435083" y="479228"/>
                </a:lnTo>
                <a:lnTo>
                  <a:pt x="485330" y="426487"/>
                </a:lnTo>
                <a:lnTo>
                  <a:pt x="505463" y="393561"/>
                </a:lnTo>
                <a:lnTo>
                  <a:pt x="521616" y="356236"/>
                </a:lnTo>
                <a:lnTo>
                  <a:pt x="533298" y="314491"/>
                </a:lnTo>
                <a:lnTo>
                  <a:pt x="537006" y="267882"/>
                </a:lnTo>
                <a:close/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0" name="object 850"/>
          <p:cNvSpPr/>
          <p:nvPr/>
        </p:nvSpPr>
        <p:spPr>
          <a:xfrm>
            <a:off x="7507830" y="7465739"/>
            <a:ext cx="409575" cy="94615"/>
          </a:xfrm>
          <a:custGeom>
            <a:avLst/>
            <a:gdLst/>
            <a:ahLst/>
            <a:cxnLst/>
            <a:rect l="l" t="t" r="r" b="b"/>
            <a:pathLst>
              <a:path w="409575" h="94615">
                <a:moveTo>
                  <a:pt x="409517" y="94265"/>
                </a:moveTo>
                <a:lnTo>
                  <a:pt x="363286" y="50484"/>
                </a:lnTo>
                <a:lnTo>
                  <a:pt x="303544" y="18160"/>
                </a:lnTo>
                <a:lnTo>
                  <a:pt x="238270" y="2010"/>
                </a:lnTo>
                <a:lnTo>
                  <a:pt x="204711" y="0"/>
                </a:lnTo>
                <a:lnTo>
                  <a:pt x="171153" y="2031"/>
                </a:lnTo>
                <a:lnTo>
                  <a:pt x="105881" y="18218"/>
                </a:lnTo>
                <a:lnTo>
                  <a:pt x="46144" y="50567"/>
                </a:lnTo>
                <a:lnTo>
                  <a:pt x="19504" y="72800"/>
                </a:lnTo>
                <a:lnTo>
                  <a:pt x="0" y="94265"/>
                </a:lnTo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1" name="object 851"/>
          <p:cNvSpPr/>
          <p:nvPr/>
        </p:nvSpPr>
        <p:spPr>
          <a:xfrm>
            <a:off x="7480945" y="7402596"/>
            <a:ext cx="488315" cy="157480"/>
          </a:xfrm>
          <a:custGeom>
            <a:avLst/>
            <a:gdLst/>
            <a:ahLst/>
            <a:cxnLst/>
            <a:rect l="l" t="t" r="r" b="b"/>
            <a:pathLst>
              <a:path w="488315" h="157479">
                <a:moveTo>
                  <a:pt x="487705" y="157408"/>
                </a:moveTo>
                <a:lnTo>
                  <a:pt x="449451" y="95197"/>
                </a:lnTo>
                <a:lnTo>
                  <a:pt x="416827" y="62622"/>
                </a:lnTo>
                <a:lnTo>
                  <a:pt x="379156" y="36087"/>
                </a:lnTo>
                <a:lnTo>
                  <a:pt x="337258" y="16320"/>
                </a:lnTo>
                <a:lnTo>
                  <a:pt x="291952" y="4048"/>
                </a:lnTo>
                <a:lnTo>
                  <a:pt x="244058" y="0"/>
                </a:lnTo>
                <a:lnTo>
                  <a:pt x="220753" y="1054"/>
                </a:lnTo>
                <a:lnTo>
                  <a:pt x="153289" y="15588"/>
                </a:lnTo>
                <a:lnTo>
                  <a:pt x="112791" y="34122"/>
                </a:lnTo>
                <a:lnTo>
                  <a:pt x="76498" y="58614"/>
                </a:lnTo>
                <a:lnTo>
                  <a:pt x="44937" y="88370"/>
                </a:lnTo>
                <a:lnTo>
                  <a:pt x="18637" y="122695"/>
                </a:lnTo>
                <a:lnTo>
                  <a:pt x="0" y="157408"/>
                </a:lnTo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2" name="object 852"/>
          <p:cNvSpPr/>
          <p:nvPr/>
        </p:nvSpPr>
        <p:spPr>
          <a:xfrm>
            <a:off x="3136936" y="7534852"/>
            <a:ext cx="228600" cy="25400"/>
          </a:xfrm>
          <a:custGeom>
            <a:avLst/>
            <a:gdLst/>
            <a:ahLst/>
            <a:cxnLst/>
            <a:rect l="l" t="t" r="r" b="b"/>
            <a:pathLst>
              <a:path w="228600" h="25400">
                <a:moveTo>
                  <a:pt x="228466" y="25152"/>
                </a:moveTo>
                <a:lnTo>
                  <a:pt x="227908" y="24841"/>
                </a:lnTo>
                <a:lnTo>
                  <a:pt x="191173" y="11046"/>
                </a:lnTo>
                <a:lnTo>
                  <a:pt x="153060" y="2765"/>
                </a:lnTo>
                <a:lnTo>
                  <a:pt x="114258" y="0"/>
                </a:lnTo>
                <a:lnTo>
                  <a:pt x="75459" y="2749"/>
                </a:lnTo>
                <a:lnTo>
                  <a:pt x="37354" y="11015"/>
                </a:lnTo>
                <a:lnTo>
                  <a:pt x="634" y="24798"/>
                </a:lnTo>
                <a:lnTo>
                  <a:pt x="0" y="25152"/>
                </a:lnTo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3" name="object 853"/>
          <p:cNvSpPr/>
          <p:nvPr/>
        </p:nvSpPr>
        <p:spPr>
          <a:xfrm>
            <a:off x="3563545" y="7534871"/>
            <a:ext cx="228600" cy="25400"/>
          </a:xfrm>
          <a:custGeom>
            <a:avLst/>
            <a:gdLst/>
            <a:ahLst/>
            <a:cxnLst/>
            <a:rect l="l" t="t" r="r" b="b"/>
            <a:pathLst>
              <a:path w="228600" h="25400">
                <a:moveTo>
                  <a:pt x="228407" y="25133"/>
                </a:moveTo>
                <a:lnTo>
                  <a:pt x="227790" y="24789"/>
                </a:lnTo>
                <a:lnTo>
                  <a:pt x="191071" y="11009"/>
                </a:lnTo>
                <a:lnTo>
                  <a:pt x="152966" y="2746"/>
                </a:lnTo>
                <a:lnTo>
                  <a:pt x="114167" y="0"/>
                </a:lnTo>
                <a:lnTo>
                  <a:pt x="75365" y="2768"/>
                </a:lnTo>
                <a:lnTo>
                  <a:pt x="37252" y="11050"/>
                </a:lnTo>
                <a:lnTo>
                  <a:pt x="517" y="24845"/>
                </a:lnTo>
                <a:lnTo>
                  <a:pt x="0" y="25133"/>
                </a:lnTo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4" name="object 854"/>
          <p:cNvSpPr/>
          <p:nvPr/>
        </p:nvSpPr>
        <p:spPr>
          <a:xfrm>
            <a:off x="3338409" y="3149499"/>
            <a:ext cx="537210" cy="535940"/>
          </a:xfrm>
          <a:custGeom>
            <a:avLst/>
            <a:gdLst/>
            <a:ahLst/>
            <a:cxnLst/>
            <a:rect l="l" t="t" r="r" b="b"/>
            <a:pathLst>
              <a:path w="537210" h="535939">
                <a:moveTo>
                  <a:pt x="537006" y="267933"/>
                </a:moveTo>
                <a:lnTo>
                  <a:pt x="532764" y="221324"/>
                </a:lnTo>
                <a:lnTo>
                  <a:pt x="521281" y="179530"/>
                </a:lnTo>
                <a:lnTo>
                  <a:pt x="505271" y="142163"/>
                </a:lnTo>
                <a:lnTo>
                  <a:pt x="485230" y="109200"/>
                </a:lnTo>
                <a:lnTo>
                  <a:pt x="435044" y="56405"/>
                </a:lnTo>
                <a:lnTo>
                  <a:pt x="374693" y="20972"/>
                </a:lnTo>
                <a:lnTo>
                  <a:pt x="308145" y="2728"/>
                </a:lnTo>
                <a:lnTo>
                  <a:pt x="273789" y="0"/>
                </a:lnTo>
                <a:lnTo>
                  <a:pt x="239372" y="1504"/>
                </a:lnTo>
                <a:lnTo>
                  <a:pt x="172343" y="17125"/>
                </a:lnTo>
                <a:lnTo>
                  <a:pt x="111028" y="49420"/>
                </a:lnTo>
                <a:lnTo>
                  <a:pt x="59397" y="98217"/>
                </a:lnTo>
                <a:lnTo>
                  <a:pt x="21420" y="163344"/>
                </a:lnTo>
                <a:lnTo>
                  <a:pt x="8792" y="201977"/>
                </a:lnTo>
                <a:lnTo>
                  <a:pt x="1066" y="244629"/>
                </a:lnTo>
                <a:lnTo>
                  <a:pt x="0" y="267933"/>
                </a:lnTo>
                <a:lnTo>
                  <a:pt x="1066" y="291238"/>
                </a:lnTo>
                <a:lnTo>
                  <a:pt x="8888" y="333839"/>
                </a:lnTo>
                <a:lnTo>
                  <a:pt x="21583" y="372427"/>
                </a:lnTo>
                <a:lnTo>
                  <a:pt x="38657" y="406980"/>
                </a:lnTo>
                <a:lnTo>
                  <a:pt x="83972" y="463897"/>
                </a:lnTo>
                <a:lnTo>
                  <a:pt x="140887" y="504417"/>
                </a:lnTo>
                <a:lnTo>
                  <a:pt x="205458" y="528369"/>
                </a:lnTo>
                <a:lnTo>
                  <a:pt x="273741" y="535582"/>
                </a:lnTo>
                <a:lnTo>
                  <a:pt x="308041" y="532857"/>
                </a:lnTo>
                <a:lnTo>
                  <a:pt x="374495" y="514638"/>
                </a:lnTo>
                <a:lnTo>
                  <a:pt x="434799" y="479251"/>
                </a:lnTo>
                <a:lnTo>
                  <a:pt x="485008" y="426523"/>
                </a:lnTo>
                <a:lnTo>
                  <a:pt x="505094" y="393603"/>
                </a:lnTo>
                <a:lnTo>
                  <a:pt x="521177" y="356283"/>
                </a:lnTo>
                <a:lnTo>
                  <a:pt x="532764" y="314542"/>
                </a:lnTo>
                <a:lnTo>
                  <a:pt x="537006" y="267933"/>
                </a:lnTo>
                <a:close/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5" name="object 855"/>
          <p:cNvSpPr/>
          <p:nvPr/>
        </p:nvSpPr>
        <p:spPr>
          <a:xfrm>
            <a:off x="3350590" y="3086642"/>
            <a:ext cx="537210" cy="536575"/>
          </a:xfrm>
          <a:custGeom>
            <a:avLst/>
            <a:gdLst/>
            <a:ahLst/>
            <a:cxnLst/>
            <a:rect l="l" t="t" r="r" b="b"/>
            <a:pathLst>
              <a:path w="537210" h="536575">
                <a:moveTo>
                  <a:pt x="537006" y="267769"/>
                </a:moveTo>
                <a:lnTo>
                  <a:pt x="533298" y="221160"/>
                </a:lnTo>
                <a:lnTo>
                  <a:pt x="521524" y="179405"/>
                </a:lnTo>
                <a:lnTo>
                  <a:pt x="505310" y="142070"/>
                </a:lnTo>
                <a:lnTo>
                  <a:pt x="485144" y="109135"/>
                </a:lnTo>
                <a:lnTo>
                  <a:pt x="434902" y="56380"/>
                </a:lnTo>
                <a:lnTo>
                  <a:pt x="374690" y="20968"/>
                </a:lnTo>
                <a:lnTo>
                  <a:pt x="308401" y="2731"/>
                </a:lnTo>
                <a:lnTo>
                  <a:pt x="274194" y="0"/>
                </a:lnTo>
                <a:lnTo>
                  <a:pt x="239928" y="1498"/>
                </a:lnTo>
                <a:lnTo>
                  <a:pt x="173164" y="17100"/>
                </a:lnTo>
                <a:lnTo>
                  <a:pt x="112003" y="49368"/>
                </a:lnTo>
                <a:lnTo>
                  <a:pt x="60338" y="98131"/>
                </a:lnTo>
                <a:lnTo>
                  <a:pt x="22061" y="163220"/>
                </a:lnTo>
                <a:lnTo>
                  <a:pt x="9160" y="201833"/>
                </a:lnTo>
                <a:lnTo>
                  <a:pt x="1066" y="244465"/>
                </a:lnTo>
                <a:lnTo>
                  <a:pt x="0" y="267769"/>
                </a:lnTo>
                <a:lnTo>
                  <a:pt x="1066" y="291607"/>
                </a:lnTo>
                <a:lnTo>
                  <a:pt x="9150" y="334267"/>
                </a:lnTo>
                <a:lnTo>
                  <a:pt x="22054" y="372900"/>
                </a:lnTo>
                <a:lnTo>
                  <a:pt x="39291" y="407486"/>
                </a:lnTo>
                <a:lnTo>
                  <a:pt x="84808" y="464435"/>
                </a:lnTo>
                <a:lnTo>
                  <a:pt x="141790" y="504947"/>
                </a:lnTo>
                <a:lnTo>
                  <a:pt x="206328" y="528856"/>
                </a:lnTo>
                <a:lnTo>
                  <a:pt x="274512" y="535997"/>
                </a:lnTo>
                <a:lnTo>
                  <a:pt x="308750" y="533228"/>
                </a:lnTo>
                <a:lnTo>
                  <a:pt x="375074" y="514906"/>
                </a:lnTo>
                <a:lnTo>
                  <a:pt x="435270" y="479401"/>
                </a:lnTo>
                <a:lnTo>
                  <a:pt x="485430" y="426548"/>
                </a:lnTo>
                <a:lnTo>
                  <a:pt x="505524" y="393564"/>
                </a:lnTo>
                <a:lnTo>
                  <a:pt x="521643" y="356181"/>
                </a:lnTo>
                <a:lnTo>
                  <a:pt x="533298" y="314378"/>
                </a:lnTo>
                <a:lnTo>
                  <a:pt x="537006" y="267769"/>
                </a:lnTo>
                <a:close/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6" name="object 856"/>
          <p:cNvSpPr/>
          <p:nvPr/>
        </p:nvSpPr>
        <p:spPr>
          <a:xfrm>
            <a:off x="6222027" y="2889601"/>
            <a:ext cx="537210" cy="535940"/>
          </a:xfrm>
          <a:custGeom>
            <a:avLst/>
            <a:gdLst/>
            <a:ahLst/>
            <a:cxnLst/>
            <a:rect l="l" t="t" r="r" b="b"/>
            <a:pathLst>
              <a:path w="537209" h="535939">
                <a:moveTo>
                  <a:pt x="537006" y="267802"/>
                </a:moveTo>
                <a:lnTo>
                  <a:pt x="532764" y="221193"/>
                </a:lnTo>
                <a:lnTo>
                  <a:pt x="521190" y="179417"/>
                </a:lnTo>
                <a:lnTo>
                  <a:pt x="505116" y="142067"/>
                </a:lnTo>
                <a:lnTo>
                  <a:pt x="485036" y="109121"/>
                </a:lnTo>
                <a:lnTo>
                  <a:pt x="434831" y="56356"/>
                </a:lnTo>
                <a:lnTo>
                  <a:pt x="374523" y="20948"/>
                </a:lnTo>
                <a:lnTo>
                  <a:pt x="308060" y="2723"/>
                </a:lnTo>
                <a:lnTo>
                  <a:pt x="273754" y="0"/>
                </a:lnTo>
                <a:lnTo>
                  <a:pt x="239388" y="1507"/>
                </a:lnTo>
                <a:lnTo>
                  <a:pt x="172456" y="17128"/>
                </a:lnTo>
                <a:lnTo>
                  <a:pt x="111210" y="49411"/>
                </a:lnTo>
                <a:lnTo>
                  <a:pt x="59598" y="98183"/>
                </a:lnTo>
                <a:lnTo>
                  <a:pt x="21568" y="163269"/>
                </a:lnTo>
                <a:lnTo>
                  <a:pt x="8879" y="201877"/>
                </a:lnTo>
                <a:lnTo>
                  <a:pt x="1066" y="244498"/>
                </a:lnTo>
                <a:lnTo>
                  <a:pt x="0" y="267802"/>
                </a:lnTo>
                <a:lnTo>
                  <a:pt x="1066" y="291107"/>
                </a:lnTo>
                <a:lnTo>
                  <a:pt x="8879" y="333728"/>
                </a:lnTo>
                <a:lnTo>
                  <a:pt x="21568" y="372335"/>
                </a:lnTo>
                <a:lnTo>
                  <a:pt x="38639" y="406907"/>
                </a:lnTo>
                <a:lnTo>
                  <a:pt x="83953" y="463858"/>
                </a:lnTo>
                <a:lnTo>
                  <a:pt x="140875" y="504407"/>
                </a:lnTo>
                <a:lnTo>
                  <a:pt x="205458" y="528380"/>
                </a:lnTo>
                <a:lnTo>
                  <a:pt x="273754" y="535605"/>
                </a:lnTo>
                <a:lnTo>
                  <a:pt x="308060" y="532882"/>
                </a:lnTo>
                <a:lnTo>
                  <a:pt x="374523" y="514657"/>
                </a:lnTo>
                <a:lnTo>
                  <a:pt x="434831" y="479248"/>
                </a:lnTo>
                <a:lnTo>
                  <a:pt x="485036" y="426483"/>
                </a:lnTo>
                <a:lnTo>
                  <a:pt x="505116" y="393537"/>
                </a:lnTo>
                <a:lnTo>
                  <a:pt x="521190" y="356187"/>
                </a:lnTo>
                <a:lnTo>
                  <a:pt x="532764" y="314411"/>
                </a:lnTo>
                <a:lnTo>
                  <a:pt x="537006" y="267802"/>
                </a:lnTo>
                <a:close/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7" name="object 857"/>
          <p:cNvSpPr/>
          <p:nvPr/>
        </p:nvSpPr>
        <p:spPr>
          <a:xfrm>
            <a:off x="6234203" y="2826830"/>
            <a:ext cx="537845" cy="536575"/>
          </a:xfrm>
          <a:custGeom>
            <a:avLst/>
            <a:gdLst/>
            <a:ahLst/>
            <a:cxnLst/>
            <a:rect l="l" t="t" r="r" b="b"/>
            <a:pathLst>
              <a:path w="537845" h="536575">
                <a:moveTo>
                  <a:pt x="537540" y="268080"/>
                </a:moveTo>
                <a:lnTo>
                  <a:pt x="533298" y="221471"/>
                </a:lnTo>
                <a:lnTo>
                  <a:pt x="521643" y="179652"/>
                </a:lnTo>
                <a:lnTo>
                  <a:pt x="505515" y="142263"/>
                </a:lnTo>
                <a:lnTo>
                  <a:pt x="485404" y="109280"/>
                </a:lnTo>
                <a:lnTo>
                  <a:pt x="435194" y="56450"/>
                </a:lnTo>
                <a:lnTo>
                  <a:pt x="374933" y="20991"/>
                </a:lnTo>
                <a:lnTo>
                  <a:pt x="308542" y="2732"/>
                </a:lnTo>
                <a:lnTo>
                  <a:pt x="274274" y="0"/>
                </a:lnTo>
                <a:lnTo>
                  <a:pt x="239943" y="1502"/>
                </a:lnTo>
                <a:lnTo>
                  <a:pt x="173057" y="17129"/>
                </a:lnTo>
                <a:lnTo>
                  <a:pt x="111806" y="49441"/>
                </a:lnTo>
                <a:lnTo>
                  <a:pt x="60109" y="98267"/>
                </a:lnTo>
                <a:lnTo>
                  <a:pt x="21889" y="163436"/>
                </a:lnTo>
                <a:lnTo>
                  <a:pt x="9058" y="202095"/>
                </a:lnTo>
                <a:lnTo>
                  <a:pt x="1066" y="244776"/>
                </a:lnTo>
                <a:lnTo>
                  <a:pt x="0" y="268080"/>
                </a:lnTo>
                <a:lnTo>
                  <a:pt x="1066" y="291385"/>
                </a:lnTo>
                <a:lnTo>
                  <a:pt x="9183" y="334037"/>
                </a:lnTo>
                <a:lnTo>
                  <a:pt x="22101" y="372670"/>
                </a:lnTo>
                <a:lnTo>
                  <a:pt x="39334" y="407263"/>
                </a:lnTo>
                <a:lnTo>
                  <a:pt x="84803" y="464242"/>
                </a:lnTo>
                <a:lnTo>
                  <a:pt x="141700" y="504803"/>
                </a:lnTo>
                <a:lnTo>
                  <a:pt x="206136" y="528776"/>
                </a:lnTo>
                <a:lnTo>
                  <a:pt x="274223" y="535989"/>
                </a:lnTo>
                <a:lnTo>
                  <a:pt x="308419" y="533257"/>
                </a:lnTo>
                <a:lnTo>
                  <a:pt x="374690" y="515011"/>
                </a:lnTo>
                <a:lnTo>
                  <a:pt x="434888" y="479579"/>
                </a:lnTo>
                <a:lnTo>
                  <a:pt x="485126" y="426790"/>
                </a:lnTo>
                <a:lnTo>
                  <a:pt x="505294" y="393833"/>
                </a:lnTo>
                <a:lnTo>
                  <a:pt x="521513" y="356473"/>
                </a:lnTo>
                <a:lnTo>
                  <a:pt x="533298" y="314689"/>
                </a:lnTo>
                <a:lnTo>
                  <a:pt x="537540" y="268080"/>
                </a:lnTo>
                <a:close/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8" name="object 858"/>
          <p:cNvSpPr/>
          <p:nvPr/>
        </p:nvSpPr>
        <p:spPr>
          <a:xfrm>
            <a:off x="6222027" y="2621021"/>
            <a:ext cx="537210" cy="535940"/>
          </a:xfrm>
          <a:custGeom>
            <a:avLst/>
            <a:gdLst/>
            <a:ahLst/>
            <a:cxnLst/>
            <a:rect l="l" t="t" r="r" b="b"/>
            <a:pathLst>
              <a:path w="537209" h="535939">
                <a:moveTo>
                  <a:pt x="537006" y="267879"/>
                </a:moveTo>
                <a:lnTo>
                  <a:pt x="532764" y="221270"/>
                </a:lnTo>
                <a:lnTo>
                  <a:pt x="521177" y="179478"/>
                </a:lnTo>
                <a:lnTo>
                  <a:pt x="505095" y="142114"/>
                </a:lnTo>
                <a:lnTo>
                  <a:pt x="485009" y="109157"/>
                </a:lnTo>
                <a:lnTo>
                  <a:pt x="434802" y="56373"/>
                </a:lnTo>
                <a:lnTo>
                  <a:pt x="374501" y="20953"/>
                </a:lnTo>
                <a:lnTo>
                  <a:pt x="308049" y="2723"/>
                </a:lnTo>
                <a:lnTo>
                  <a:pt x="273750" y="0"/>
                </a:lnTo>
                <a:lnTo>
                  <a:pt x="239392" y="1508"/>
                </a:lnTo>
                <a:lnTo>
                  <a:pt x="172473" y="17135"/>
                </a:lnTo>
                <a:lnTo>
                  <a:pt x="111237" y="49428"/>
                </a:lnTo>
                <a:lnTo>
                  <a:pt x="59627" y="98216"/>
                </a:lnTo>
                <a:lnTo>
                  <a:pt x="21589" y="163322"/>
                </a:lnTo>
                <a:lnTo>
                  <a:pt x="8892" y="201941"/>
                </a:lnTo>
                <a:lnTo>
                  <a:pt x="1066" y="244574"/>
                </a:lnTo>
                <a:lnTo>
                  <a:pt x="0" y="267879"/>
                </a:lnTo>
                <a:lnTo>
                  <a:pt x="1066" y="291183"/>
                </a:lnTo>
                <a:lnTo>
                  <a:pt x="8878" y="333789"/>
                </a:lnTo>
                <a:lnTo>
                  <a:pt x="21565" y="372383"/>
                </a:lnTo>
                <a:lnTo>
                  <a:pt x="38635" y="406944"/>
                </a:lnTo>
                <a:lnTo>
                  <a:pt x="83950" y="463879"/>
                </a:lnTo>
                <a:lnTo>
                  <a:pt x="140873" y="504418"/>
                </a:lnTo>
                <a:lnTo>
                  <a:pt x="205457" y="528389"/>
                </a:lnTo>
                <a:lnTo>
                  <a:pt x="273754" y="535616"/>
                </a:lnTo>
                <a:lnTo>
                  <a:pt x="308061" y="532896"/>
                </a:lnTo>
                <a:lnTo>
                  <a:pt x="374526" y="514680"/>
                </a:lnTo>
                <a:lnTo>
                  <a:pt x="434835" y="479284"/>
                </a:lnTo>
                <a:lnTo>
                  <a:pt x="485039" y="426534"/>
                </a:lnTo>
                <a:lnTo>
                  <a:pt x="505119" y="393596"/>
                </a:lnTo>
                <a:lnTo>
                  <a:pt x="521192" y="356255"/>
                </a:lnTo>
                <a:lnTo>
                  <a:pt x="532764" y="314488"/>
                </a:lnTo>
                <a:lnTo>
                  <a:pt x="537006" y="267879"/>
                </a:lnTo>
                <a:close/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9" name="object 859"/>
          <p:cNvSpPr/>
          <p:nvPr/>
        </p:nvSpPr>
        <p:spPr>
          <a:xfrm>
            <a:off x="6234203" y="2558328"/>
            <a:ext cx="537845" cy="535940"/>
          </a:xfrm>
          <a:custGeom>
            <a:avLst/>
            <a:gdLst/>
            <a:ahLst/>
            <a:cxnLst/>
            <a:rect l="l" t="t" r="r" b="b"/>
            <a:pathLst>
              <a:path w="537845" h="535939">
                <a:moveTo>
                  <a:pt x="537540" y="268080"/>
                </a:moveTo>
                <a:lnTo>
                  <a:pt x="533298" y="221471"/>
                </a:lnTo>
                <a:lnTo>
                  <a:pt x="521649" y="179652"/>
                </a:lnTo>
                <a:lnTo>
                  <a:pt x="505526" y="142263"/>
                </a:lnTo>
                <a:lnTo>
                  <a:pt x="485418" y="109280"/>
                </a:lnTo>
                <a:lnTo>
                  <a:pt x="435208" y="56450"/>
                </a:lnTo>
                <a:lnTo>
                  <a:pt x="374944" y="20991"/>
                </a:lnTo>
                <a:lnTo>
                  <a:pt x="308547" y="2732"/>
                </a:lnTo>
                <a:lnTo>
                  <a:pt x="274275" y="0"/>
                </a:lnTo>
                <a:lnTo>
                  <a:pt x="239942" y="1502"/>
                </a:lnTo>
                <a:lnTo>
                  <a:pt x="173049" y="17129"/>
                </a:lnTo>
                <a:lnTo>
                  <a:pt x="111792" y="49441"/>
                </a:lnTo>
                <a:lnTo>
                  <a:pt x="60095" y="98267"/>
                </a:lnTo>
                <a:lnTo>
                  <a:pt x="21878" y="163436"/>
                </a:lnTo>
                <a:lnTo>
                  <a:pt x="9052" y="202095"/>
                </a:lnTo>
                <a:lnTo>
                  <a:pt x="1066" y="244776"/>
                </a:lnTo>
                <a:lnTo>
                  <a:pt x="0" y="268080"/>
                </a:lnTo>
                <a:lnTo>
                  <a:pt x="1066" y="291385"/>
                </a:lnTo>
                <a:lnTo>
                  <a:pt x="9159" y="334021"/>
                </a:lnTo>
                <a:lnTo>
                  <a:pt x="22061" y="372640"/>
                </a:lnTo>
                <a:lnTo>
                  <a:pt x="39285" y="407220"/>
                </a:lnTo>
                <a:lnTo>
                  <a:pt x="84750" y="464177"/>
                </a:lnTo>
                <a:lnTo>
                  <a:pt x="141660" y="504721"/>
                </a:lnTo>
                <a:lnTo>
                  <a:pt x="206120" y="528684"/>
                </a:lnTo>
                <a:lnTo>
                  <a:pt x="274234" y="535893"/>
                </a:lnTo>
                <a:lnTo>
                  <a:pt x="308445" y="533162"/>
                </a:lnTo>
                <a:lnTo>
                  <a:pt x="374738" y="514923"/>
                </a:lnTo>
                <a:lnTo>
                  <a:pt x="434948" y="479506"/>
                </a:lnTo>
                <a:lnTo>
                  <a:pt x="485180" y="426740"/>
                </a:lnTo>
                <a:lnTo>
                  <a:pt x="505337" y="393798"/>
                </a:lnTo>
                <a:lnTo>
                  <a:pt x="521538" y="356454"/>
                </a:lnTo>
                <a:lnTo>
                  <a:pt x="533298" y="314689"/>
                </a:lnTo>
                <a:lnTo>
                  <a:pt x="537540" y="268080"/>
                </a:lnTo>
                <a:close/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0" name="object 860"/>
          <p:cNvSpPr/>
          <p:nvPr/>
        </p:nvSpPr>
        <p:spPr>
          <a:xfrm>
            <a:off x="5584930" y="2237543"/>
            <a:ext cx="537210" cy="535940"/>
          </a:xfrm>
          <a:custGeom>
            <a:avLst/>
            <a:gdLst/>
            <a:ahLst/>
            <a:cxnLst/>
            <a:rect l="l" t="t" r="r" b="b"/>
            <a:pathLst>
              <a:path w="537210" h="535939">
                <a:moveTo>
                  <a:pt x="537006" y="267934"/>
                </a:moveTo>
                <a:lnTo>
                  <a:pt x="532764" y="221325"/>
                </a:lnTo>
                <a:lnTo>
                  <a:pt x="521253" y="179529"/>
                </a:lnTo>
                <a:lnTo>
                  <a:pt x="505222" y="142161"/>
                </a:lnTo>
                <a:lnTo>
                  <a:pt x="485166" y="109198"/>
                </a:lnTo>
                <a:lnTo>
                  <a:pt x="434963" y="56402"/>
                </a:lnTo>
                <a:lnTo>
                  <a:pt x="374611" y="20969"/>
                </a:lnTo>
                <a:lnTo>
                  <a:pt x="308075" y="2728"/>
                </a:lnTo>
                <a:lnTo>
                  <a:pt x="273727" y="0"/>
                </a:lnTo>
                <a:lnTo>
                  <a:pt x="239320" y="1504"/>
                </a:lnTo>
                <a:lnTo>
                  <a:pt x="172313" y="17127"/>
                </a:lnTo>
                <a:lnTo>
                  <a:pt x="111018" y="49424"/>
                </a:lnTo>
                <a:lnTo>
                  <a:pt x="59402" y="98221"/>
                </a:lnTo>
                <a:lnTo>
                  <a:pt x="21429" y="163347"/>
                </a:lnTo>
                <a:lnTo>
                  <a:pt x="8799" y="201980"/>
                </a:lnTo>
                <a:lnTo>
                  <a:pt x="1066" y="244629"/>
                </a:lnTo>
                <a:lnTo>
                  <a:pt x="0" y="267934"/>
                </a:lnTo>
                <a:lnTo>
                  <a:pt x="1066" y="291238"/>
                </a:lnTo>
                <a:lnTo>
                  <a:pt x="8894" y="333840"/>
                </a:lnTo>
                <a:lnTo>
                  <a:pt x="21590" y="372428"/>
                </a:lnTo>
                <a:lnTo>
                  <a:pt x="38662" y="406982"/>
                </a:lnTo>
                <a:lnTo>
                  <a:pt x="83965" y="463900"/>
                </a:lnTo>
                <a:lnTo>
                  <a:pt x="140861" y="504423"/>
                </a:lnTo>
                <a:lnTo>
                  <a:pt x="205411" y="528378"/>
                </a:lnTo>
                <a:lnTo>
                  <a:pt x="273674" y="535592"/>
                </a:lnTo>
                <a:lnTo>
                  <a:pt x="307967" y="532868"/>
                </a:lnTo>
                <a:lnTo>
                  <a:pt x="374411" y="514650"/>
                </a:lnTo>
                <a:lnTo>
                  <a:pt x="434716" y="479262"/>
                </a:lnTo>
                <a:lnTo>
                  <a:pt x="484943" y="426532"/>
                </a:lnTo>
                <a:lnTo>
                  <a:pt x="505045" y="393609"/>
                </a:lnTo>
                <a:lnTo>
                  <a:pt x="521150" y="356287"/>
                </a:lnTo>
                <a:lnTo>
                  <a:pt x="532764" y="314543"/>
                </a:lnTo>
                <a:lnTo>
                  <a:pt x="537006" y="267934"/>
                </a:lnTo>
                <a:close/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1" name="object 861"/>
          <p:cNvSpPr/>
          <p:nvPr/>
        </p:nvSpPr>
        <p:spPr>
          <a:xfrm>
            <a:off x="5597111" y="2174699"/>
            <a:ext cx="537210" cy="536575"/>
          </a:xfrm>
          <a:custGeom>
            <a:avLst/>
            <a:gdLst/>
            <a:ahLst/>
            <a:cxnLst/>
            <a:rect l="l" t="t" r="r" b="b"/>
            <a:pathLst>
              <a:path w="537210" h="536575">
                <a:moveTo>
                  <a:pt x="537006" y="267757"/>
                </a:moveTo>
                <a:lnTo>
                  <a:pt x="533298" y="221148"/>
                </a:lnTo>
                <a:lnTo>
                  <a:pt x="521510" y="179388"/>
                </a:lnTo>
                <a:lnTo>
                  <a:pt x="505286" y="142051"/>
                </a:lnTo>
                <a:lnTo>
                  <a:pt x="485110" y="109115"/>
                </a:lnTo>
                <a:lnTo>
                  <a:pt x="434855" y="56362"/>
                </a:lnTo>
                <a:lnTo>
                  <a:pt x="374636" y="20956"/>
                </a:lnTo>
                <a:lnTo>
                  <a:pt x="308346" y="2727"/>
                </a:lnTo>
                <a:lnTo>
                  <a:pt x="274141" y="0"/>
                </a:lnTo>
                <a:lnTo>
                  <a:pt x="239877" y="1502"/>
                </a:lnTo>
                <a:lnTo>
                  <a:pt x="173120" y="17111"/>
                </a:lnTo>
                <a:lnTo>
                  <a:pt x="111969" y="49382"/>
                </a:lnTo>
                <a:lnTo>
                  <a:pt x="60315" y="98144"/>
                </a:lnTo>
                <a:lnTo>
                  <a:pt x="22050" y="163224"/>
                </a:lnTo>
                <a:lnTo>
                  <a:pt x="9155" y="201831"/>
                </a:lnTo>
                <a:lnTo>
                  <a:pt x="1066" y="244452"/>
                </a:lnTo>
                <a:lnTo>
                  <a:pt x="0" y="267757"/>
                </a:lnTo>
                <a:lnTo>
                  <a:pt x="1066" y="291582"/>
                </a:lnTo>
                <a:lnTo>
                  <a:pt x="9155" y="334206"/>
                </a:lnTo>
                <a:lnTo>
                  <a:pt x="22050" y="372813"/>
                </a:lnTo>
                <a:lnTo>
                  <a:pt x="39265" y="407384"/>
                </a:lnTo>
                <a:lnTo>
                  <a:pt x="84711" y="464329"/>
                </a:lnTo>
                <a:lnTo>
                  <a:pt x="141601" y="504868"/>
                </a:lnTo>
                <a:lnTo>
                  <a:pt x="206041" y="528831"/>
                </a:lnTo>
                <a:lnTo>
                  <a:pt x="274141" y="536045"/>
                </a:lnTo>
                <a:lnTo>
                  <a:pt x="308346" y="533317"/>
                </a:lnTo>
                <a:lnTo>
                  <a:pt x="374636" y="515087"/>
                </a:lnTo>
                <a:lnTo>
                  <a:pt x="434855" y="479680"/>
                </a:lnTo>
                <a:lnTo>
                  <a:pt x="485110" y="426924"/>
                </a:lnTo>
                <a:lnTo>
                  <a:pt x="505286" y="393987"/>
                </a:lnTo>
                <a:lnTo>
                  <a:pt x="521510" y="356648"/>
                </a:lnTo>
                <a:lnTo>
                  <a:pt x="533298" y="314887"/>
                </a:lnTo>
                <a:lnTo>
                  <a:pt x="537006" y="267757"/>
                </a:lnTo>
                <a:close/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2" name="object 862"/>
          <p:cNvSpPr/>
          <p:nvPr/>
        </p:nvSpPr>
        <p:spPr>
          <a:xfrm>
            <a:off x="3843107" y="2034006"/>
            <a:ext cx="351155" cy="64769"/>
          </a:xfrm>
          <a:custGeom>
            <a:avLst/>
            <a:gdLst/>
            <a:ahLst/>
            <a:cxnLst/>
            <a:rect l="l" t="t" r="r" b="b"/>
            <a:pathLst>
              <a:path w="351154" h="64769">
                <a:moveTo>
                  <a:pt x="0" y="0"/>
                </a:moveTo>
                <a:lnTo>
                  <a:pt x="48140" y="33324"/>
                </a:lnTo>
                <a:lnTo>
                  <a:pt x="112685" y="57275"/>
                </a:lnTo>
                <a:lnTo>
                  <a:pt x="180915" y="64481"/>
                </a:lnTo>
                <a:lnTo>
                  <a:pt x="215186" y="61751"/>
                </a:lnTo>
                <a:lnTo>
                  <a:pt x="248908" y="54771"/>
                </a:lnTo>
                <a:lnTo>
                  <a:pt x="281591" y="43520"/>
                </a:lnTo>
                <a:lnTo>
                  <a:pt x="312744" y="27977"/>
                </a:lnTo>
                <a:lnTo>
                  <a:pt x="341877" y="8119"/>
                </a:lnTo>
                <a:lnTo>
                  <a:pt x="350812" y="0"/>
                </a:lnTo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3" name="object 863"/>
          <p:cNvSpPr/>
          <p:nvPr/>
        </p:nvSpPr>
        <p:spPr>
          <a:xfrm>
            <a:off x="3999488" y="2034006"/>
            <a:ext cx="61594" cy="2540"/>
          </a:xfrm>
          <a:custGeom>
            <a:avLst/>
            <a:gdLst/>
            <a:ahLst/>
            <a:cxnLst/>
            <a:rect l="l" t="t" r="r" b="b"/>
            <a:pathLst>
              <a:path w="61595" h="2539">
                <a:moveTo>
                  <a:pt x="0" y="0"/>
                </a:moveTo>
                <a:lnTo>
                  <a:pt x="2511" y="423"/>
                </a:lnTo>
                <a:lnTo>
                  <a:pt x="36839" y="1933"/>
                </a:lnTo>
                <a:lnTo>
                  <a:pt x="61207" y="0"/>
                </a:lnTo>
              </a:path>
            </a:pathLst>
          </a:custGeom>
          <a:ln w="4762">
            <a:solidFill>
              <a:srgbClr val="00F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4" name="object 864"/>
          <p:cNvSpPr/>
          <p:nvPr/>
        </p:nvSpPr>
        <p:spPr>
          <a:xfrm>
            <a:off x="6117701" y="3652042"/>
            <a:ext cx="78376" cy="11545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5" name="object 865"/>
          <p:cNvSpPr/>
          <p:nvPr/>
        </p:nvSpPr>
        <p:spPr>
          <a:xfrm>
            <a:off x="4207996" y="4016396"/>
            <a:ext cx="50165" cy="50165"/>
          </a:xfrm>
          <a:custGeom>
            <a:avLst/>
            <a:gdLst/>
            <a:ahLst/>
            <a:cxnLst/>
            <a:rect l="l" t="t" r="r" b="b"/>
            <a:pathLst>
              <a:path w="50164" h="50164">
                <a:moveTo>
                  <a:pt x="49784" y="49784"/>
                </a:moveTo>
                <a:lnTo>
                  <a:pt x="49784" y="0"/>
                </a:lnTo>
                <a:lnTo>
                  <a:pt x="0" y="0"/>
                </a:lnTo>
                <a:lnTo>
                  <a:pt x="0" y="49784"/>
                </a:lnTo>
                <a:lnTo>
                  <a:pt x="49784" y="49784"/>
                </a:lnTo>
                <a:close/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6" name="object 866"/>
          <p:cNvSpPr/>
          <p:nvPr/>
        </p:nvSpPr>
        <p:spPr>
          <a:xfrm>
            <a:off x="4207996" y="4016396"/>
            <a:ext cx="50165" cy="50165"/>
          </a:xfrm>
          <a:custGeom>
            <a:avLst/>
            <a:gdLst/>
            <a:ahLst/>
            <a:cxnLst/>
            <a:rect l="l" t="t" r="r" b="b"/>
            <a:pathLst>
              <a:path w="50164" h="50164">
                <a:moveTo>
                  <a:pt x="0" y="0"/>
                </a:moveTo>
                <a:lnTo>
                  <a:pt x="49784" y="0"/>
                </a:lnTo>
                <a:lnTo>
                  <a:pt x="0" y="49784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7" name="object 867"/>
          <p:cNvSpPr/>
          <p:nvPr/>
        </p:nvSpPr>
        <p:spPr>
          <a:xfrm>
            <a:off x="4207998" y="3765903"/>
            <a:ext cx="5593715" cy="818515"/>
          </a:xfrm>
          <a:custGeom>
            <a:avLst/>
            <a:gdLst/>
            <a:ahLst/>
            <a:cxnLst/>
            <a:rect l="l" t="t" r="r" b="b"/>
            <a:pathLst>
              <a:path w="5593715" h="818514">
                <a:moveTo>
                  <a:pt x="0" y="0"/>
                </a:moveTo>
                <a:lnTo>
                  <a:pt x="2525090" y="0"/>
                </a:lnTo>
                <a:lnTo>
                  <a:pt x="3208782" y="613270"/>
                </a:lnTo>
                <a:lnTo>
                  <a:pt x="3971925" y="613270"/>
                </a:lnTo>
                <a:lnTo>
                  <a:pt x="4417314" y="818222"/>
                </a:lnTo>
                <a:lnTo>
                  <a:pt x="5593524" y="818222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8" name="object 868"/>
          <p:cNvSpPr/>
          <p:nvPr/>
        </p:nvSpPr>
        <p:spPr>
          <a:xfrm>
            <a:off x="3002646" y="3765905"/>
            <a:ext cx="6798945" cy="2472690"/>
          </a:xfrm>
          <a:custGeom>
            <a:avLst/>
            <a:gdLst/>
            <a:ahLst/>
            <a:cxnLst/>
            <a:rect l="l" t="t" r="r" b="b"/>
            <a:pathLst>
              <a:path w="6798945" h="2472690">
                <a:moveTo>
                  <a:pt x="6798881" y="1078242"/>
                </a:moveTo>
                <a:lnTo>
                  <a:pt x="5565470" y="1078242"/>
                </a:lnTo>
                <a:lnTo>
                  <a:pt x="5370576" y="1206931"/>
                </a:lnTo>
                <a:lnTo>
                  <a:pt x="5120081" y="1206931"/>
                </a:lnTo>
                <a:lnTo>
                  <a:pt x="5120081" y="873290"/>
                </a:lnTo>
                <a:lnTo>
                  <a:pt x="4302391" y="873290"/>
                </a:lnTo>
                <a:lnTo>
                  <a:pt x="3618166" y="300278"/>
                </a:lnTo>
                <a:lnTo>
                  <a:pt x="575144" y="300278"/>
                </a:lnTo>
                <a:lnTo>
                  <a:pt x="575144" y="1520977"/>
                </a:lnTo>
                <a:lnTo>
                  <a:pt x="2524036" y="1520977"/>
                </a:lnTo>
                <a:lnTo>
                  <a:pt x="2524036" y="2472118"/>
                </a:lnTo>
                <a:lnTo>
                  <a:pt x="1923478" y="2472118"/>
                </a:lnTo>
                <a:lnTo>
                  <a:pt x="1923478" y="1832381"/>
                </a:lnTo>
                <a:lnTo>
                  <a:pt x="0" y="1832381"/>
                </a:lnTo>
                <a:lnTo>
                  <a:pt x="0" y="0"/>
                </a:lnTo>
                <a:lnTo>
                  <a:pt x="1292733" y="0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9" name="object 869"/>
          <p:cNvSpPr/>
          <p:nvPr/>
        </p:nvSpPr>
        <p:spPr>
          <a:xfrm>
            <a:off x="5264007" y="3560955"/>
            <a:ext cx="855344" cy="5080"/>
          </a:xfrm>
          <a:custGeom>
            <a:avLst/>
            <a:gdLst/>
            <a:ahLst/>
            <a:cxnLst/>
            <a:rect l="l" t="t" r="r" b="b"/>
            <a:pathLst>
              <a:path w="855345" h="5079">
                <a:moveTo>
                  <a:pt x="-1587" y="2381"/>
                </a:moveTo>
                <a:lnTo>
                  <a:pt x="856869" y="2381"/>
                </a:lnTo>
              </a:path>
            </a:pathLst>
          </a:custGeom>
          <a:ln w="79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0" name="object 870"/>
          <p:cNvSpPr/>
          <p:nvPr/>
        </p:nvSpPr>
        <p:spPr>
          <a:xfrm>
            <a:off x="4332984" y="3560951"/>
            <a:ext cx="855980" cy="5080"/>
          </a:xfrm>
          <a:custGeom>
            <a:avLst/>
            <a:gdLst/>
            <a:ahLst/>
            <a:cxnLst/>
            <a:rect l="l" t="t" r="r" b="b"/>
            <a:pathLst>
              <a:path w="855979" h="5079">
                <a:moveTo>
                  <a:pt x="-1587" y="2381"/>
                </a:moveTo>
                <a:lnTo>
                  <a:pt x="857402" y="2381"/>
                </a:lnTo>
              </a:path>
            </a:pathLst>
          </a:custGeom>
          <a:ln w="79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1" name="object 871"/>
          <p:cNvSpPr/>
          <p:nvPr/>
        </p:nvSpPr>
        <p:spPr>
          <a:xfrm>
            <a:off x="2948109" y="3765904"/>
            <a:ext cx="250190" cy="250825"/>
          </a:xfrm>
          <a:custGeom>
            <a:avLst/>
            <a:gdLst/>
            <a:ahLst/>
            <a:cxnLst/>
            <a:rect l="l" t="t" r="r" b="b"/>
            <a:pathLst>
              <a:path w="250189" h="250825">
                <a:moveTo>
                  <a:pt x="249961" y="250494"/>
                </a:moveTo>
                <a:lnTo>
                  <a:pt x="249961" y="0"/>
                </a:lnTo>
                <a:lnTo>
                  <a:pt x="0" y="0"/>
                </a:lnTo>
                <a:lnTo>
                  <a:pt x="0" y="250494"/>
                </a:lnTo>
                <a:lnTo>
                  <a:pt x="249961" y="250494"/>
                </a:lnTo>
                <a:close/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2" name="object 872"/>
          <p:cNvSpPr/>
          <p:nvPr/>
        </p:nvSpPr>
        <p:spPr>
          <a:xfrm>
            <a:off x="2948109" y="3765903"/>
            <a:ext cx="250190" cy="501015"/>
          </a:xfrm>
          <a:custGeom>
            <a:avLst/>
            <a:gdLst/>
            <a:ahLst/>
            <a:cxnLst/>
            <a:rect l="l" t="t" r="r" b="b"/>
            <a:pathLst>
              <a:path w="250189" h="501014">
                <a:moveTo>
                  <a:pt x="249961" y="0"/>
                </a:moveTo>
                <a:lnTo>
                  <a:pt x="0" y="250494"/>
                </a:lnTo>
                <a:lnTo>
                  <a:pt x="0" y="0"/>
                </a:lnTo>
                <a:lnTo>
                  <a:pt x="249961" y="250494"/>
                </a:lnTo>
                <a:lnTo>
                  <a:pt x="0" y="250494"/>
                </a:lnTo>
                <a:lnTo>
                  <a:pt x="0" y="500456"/>
                </a:lnTo>
                <a:lnTo>
                  <a:pt x="249961" y="500456"/>
                </a:lnTo>
                <a:lnTo>
                  <a:pt x="249961" y="250494"/>
                </a:lnTo>
                <a:lnTo>
                  <a:pt x="0" y="500456"/>
                </a:lnTo>
                <a:lnTo>
                  <a:pt x="0" y="250494"/>
                </a:lnTo>
                <a:lnTo>
                  <a:pt x="249961" y="500456"/>
                </a:lnTo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3" name="object 873"/>
          <p:cNvSpPr/>
          <p:nvPr/>
        </p:nvSpPr>
        <p:spPr>
          <a:xfrm>
            <a:off x="3583613" y="4203879"/>
            <a:ext cx="250825" cy="250190"/>
          </a:xfrm>
          <a:custGeom>
            <a:avLst/>
            <a:gdLst/>
            <a:ahLst/>
            <a:cxnLst/>
            <a:rect l="l" t="t" r="r" b="b"/>
            <a:pathLst>
              <a:path w="250825" h="250189">
                <a:moveTo>
                  <a:pt x="250494" y="249961"/>
                </a:moveTo>
                <a:lnTo>
                  <a:pt x="250494" y="0"/>
                </a:lnTo>
                <a:lnTo>
                  <a:pt x="0" y="0"/>
                </a:lnTo>
                <a:lnTo>
                  <a:pt x="0" y="249961"/>
                </a:lnTo>
                <a:lnTo>
                  <a:pt x="250494" y="249961"/>
                </a:lnTo>
                <a:close/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4" name="object 874"/>
          <p:cNvSpPr/>
          <p:nvPr/>
        </p:nvSpPr>
        <p:spPr>
          <a:xfrm>
            <a:off x="3583613" y="4203874"/>
            <a:ext cx="250825" cy="250190"/>
          </a:xfrm>
          <a:custGeom>
            <a:avLst/>
            <a:gdLst/>
            <a:ahLst/>
            <a:cxnLst/>
            <a:rect l="l" t="t" r="r" b="b"/>
            <a:pathLst>
              <a:path w="250825" h="250189">
                <a:moveTo>
                  <a:pt x="250494" y="0"/>
                </a:moveTo>
                <a:lnTo>
                  <a:pt x="0" y="249961"/>
                </a:lnTo>
                <a:lnTo>
                  <a:pt x="0" y="0"/>
                </a:lnTo>
                <a:lnTo>
                  <a:pt x="250494" y="249961"/>
                </a:lnTo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5" name="object 875"/>
          <p:cNvSpPr/>
          <p:nvPr/>
        </p:nvSpPr>
        <p:spPr>
          <a:xfrm>
            <a:off x="5865082" y="4285037"/>
            <a:ext cx="421026" cy="53582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6" name="object 876"/>
          <p:cNvSpPr/>
          <p:nvPr/>
        </p:nvSpPr>
        <p:spPr>
          <a:xfrm>
            <a:off x="2974580" y="3850637"/>
            <a:ext cx="32384" cy="50165"/>
          </a:xfrm>
          <a:custGeom>
            <a:avLst/>
            <a:gdLst/>
            <a:ahLst/>
            <a:cxnLst/>
            <a:rect l="l" t="t" r="r" b="b"/>
            <a:pathLst>
              <a:path w="32385" h="50164">
                <a:moveTo>
                  <a:pt x="18542" y="5829"/>
                </a:moveTo>
                <a:lnTo>
                  <a:pt x="13246" y="5829"/>
                </a:lnTo>
                <a:lnTo>
                  <a:pt x="13246" y="49784"/>
                </a:lnTo>
                <a:lnTo>
                  <a:pt x="18542" y="49784"/>
                </a:lnTo>
                <a:lnTo>
                  <a:pt x="18542" y="5829"/>
                </a:lnTo>
                <a:close/>
              </a:path>
              <a:path w="32385" h="50164">
                <a:moveTo>
                  <a:pt x="32308" y="0"/>
                </a:moveTo>
                <a:lnTo>
                  <a:pt x="0" y="0"/>
                </a:lnTo>
                <a:lnTo>
                  <a:pt x="0" y="5829"/>
                </a:lnTo>
                <a:lnTo>
                  <a:pt x="32308" y="5829"/>
                </a:lnTo>
                <a:lnTo>
                  <a:pt x="323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7" name="object 877"/>
          <p:cNvSpPr/>
          <p:nvPr/>
        </p:nvSpPr>
        <p:spPr>
          <a:xfrm>
            <a:off x="3013240" y="3850640"/>
            <a:ext cx="6350" cy="50165"/>
          </a:xfrm>
          <a:custGeom>
            <a:avLst/>
            <a:gdLst/>
            <a:ahLst/>
            <a:cxnLst/>
            <a:rect l="l" t="t" r="r" b="b"/>
            <a:pathLst>
              <a:path w="6350" h="50164">
                <a:moveTo>
                  <a:pt x="5829" y="0"/>
                </a:moveTo>
                <a:lnTo>
                  <a:pt x="0" y="0"/>
                </a:lnTo>
                <a:lnTo>
                  <a:pt x="0" y="49784"/>
                </a:lnTo>
                <a:lnTo>
                  <a:pt x="5829" y="49784"/>
                </a:lnTo>
                <a:lnTo>
                  <a:pt x="58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8" name="object 878"/>
          <p:cNvSpPr/>
          <p:nvPr/>
        </p:nvSpPr>
        <p:spPr>
          <a:xfrm>
            <a:off x="3045024" y="3850637"/>
            <a:ext cx="22860" cy="50165"/>
          </a:xfrm>
          <a:custGeom>
            <a:avLst/>
            <a:gdLst/>
            <a:ahLst/>
            <a:cxnLst/>
            <a:rect l="l" t="t" r="r" b="b"/>
            <a:pathLst>
              <a:path w="22860" h="50164">
                <a:moveTo>
                  <a:pt x="22237" y="0"/>
                </a:moveTo>
                <a:lnTo>
                  <a:pt x="14820" y="0"/>
                </a:lnTo>
                <a:lnTo>
                  <a:pt x="5295" y="34429"/>
                </a:lnTo>
                <a:lnTo>
                  <a:pt x="4229" y="37350"/>
                </a:lnTo>
                <a:lnTo>
                  <a:pt x="3670" y="39344"/>
                </a:lnTo>
                <a:lnTo>
                  <a:pt x="3175" y="42367"/>
                </a:lnTo>
                <a:lnTo>
                  <a:pt x="0" y="49784"/>
                </a:lnTo>
                <a:lnTo>
                  <a:pt x="5295" y="49784"/>
                </a:lnTo>
                <a:lnTo>
                  <a:pt x="16941" y="7950"/>
                </a:lnTo>
                <a:lnTo>
                  <a:pt x="222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9" name="object 879"/>
          <p:cNvSpPr/>
          <p:nvPr/>
        </p:nvSpPr>
        <p:spPr>
          <a:xfrm>
            <a:off x="3061966" y="3850637"/>
            <a:ext cx="5715" cy="50165"/>
          </a:xfrm>
          <a:custGeom>
            <a:avLst/>
            <a:gdLst/>
            <a:ahLst/>
            <a:cxnLst/>
            <a:rect l="l" t="t" r="r" b="b"/>
            <a:pathLst>
              <a:path w="5714" h="50164">
                <a:moveTo>
                  <a:pt x="5295" y="0"/>
                </a:moveTo>
                <a:lnTo>
                  <a:pt x="0" y="7950"/>
                </a:lnTo>
                <a:lnTo>
                  <a:pt x="0" y="49784"/>
                </a:lnTo>
                <a:lnTo>
                  <a:pt x="5295" y="49784"/>
                </a:lnTo>
                <a:lnTo>
                  <a:pt x="529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0" name="object 880"/>
          <p:cNvSpPr/>
          <p:nvPr/>
        </p:nvSpPr>
        <p:spPr>
          <a:xfrm>
            <a:off x="3028078" y="3850637"/>
            <a:ext cx="8255" cy="50165"/>
          </a:xfrm>
          <a:custGeom>
            <a:avLst/>
            <a:gdLst/>
            <a:ahLst/>
            <a:cxnLst/>
            <a:rect l="l" t="t" r="r" b="b"/>
            <a:pathLst>
              <a:path w="8255" h="50164">
                <a:moveTo>
                  <a:pt x="7937" y="0"/>
                </a:moveTo>
                <a:lnTo>
                  <a:pt x="0" y="0"/>
                </a:lnTo>
                <a:lnTo>
                  <a:pt x="0" y="49784"/>
                </a:lnTo>
                <a:lnTo>
                  <a:pt x="5295" y="49784"/>
                </a:lnTo>
                <a:lnTo>
                  <a:pt x="5295" y="7416"/>
                </a:lnTo>
                <a:lnTo>
                  <a:pt x="79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1" name="object 881"/>
          <p:cNvSpPr/>
          <p:nvPr/>
        </p:nvSpPr>
        <p:spPr>
          <a:xfrm>
            <a:off x="3033374" y="3850637"/>
            <a:ext cx="15240" cy="50165"/>
          </a:xfrm>
          <a:custGeom>
            <a:avLst/>
            <a:gdLst/>
            <a:ahLst/>
            <a:cxnLst/>
            <a:rect l="l" t="t" r="r" b="b"/>
            <a:pathLst>
              <a:path w="15239" h="50164">
                <a:moveTo>
                  <a:pt x="2641" y="0"/>
                </a:moveTo>
                <a:lnTo>
                  <a:pt x="0" y="7416"/>
                </a:lnTo>
                <a:lnTo>
                  <a:pt x="11645" y="49784"/>
                </a:lnTo>
                <a:lnTo>
                  <a:pt x="14820" y="42367"/>
                </a:lnTo>
                <a:lnTo>
                  <a:pt x="264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2" name="object 882"/>
          <p:cNvSpPr/>
          <p:nvPr/>
        </p:nvSpPr>
        <p:spPr>
          <a:xfrm>
            <a:off x="3076790" y="3850640"/>
            <a:ext cx="6350" cy="50165"/>
          </a:xfrm>
          <a:custGeom>
            <a:avLst/>
            <a:gdLst/>
            <a:ahLst/>
            <a:cxnLst/>
            <a:rect l="l" t="t" r="r" b="b"/>
            <a:pathLst>
              <a:path w="6350" h="50164">
                <a:moveTo>
                  <a:pt x="5829" y="0"/>
                </a:moveTo>
                <a:lnTo>
                  <a:pt x="0" y="0"/>
                </a:lnTo>
                <a:lnTo>
                  <a:pt x="0" y="49784"/>
                </a:lnTo>
                <a:lnTo>
                  <a:pt x="5829" y="49784"/>
                </a:lnTo>
                <a:lnTo>
                  <a:pt x="58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3" name="object 883"/>
          <p:cNvSpPr/>
          <p:nvPr/>
        </p:nvSpPr>
        <p:spPr>
          <a:xfrm>
            <a:off x="3118637" y="3850640"/>
            <a:ext cx="5715" cy="50165"/>
          </a:xfrm>
          <a:custGeom>
            <a:avLst/>
            <a:gdLst/>
            <a:ahLst/>
            <a:cxnLst/>
            <a:rect l="l" t="t" r="r" b="b"/>
            <a:pathLst>
              <a:path w="5714" h="50164">
                <a:moveTo>
                  <a:pt x="5295" y="0"/>
                </a:moveTo>
                <a:lnTo>
                  <a:pt x="0" y="0"/>
                </a:lnTo>
                <a:lnTo>
                  <a:pt x="0" y="49784"/>
                </a:lnTo>
                <a:lnTo>
                  <a:pt x="5295" y="49784"/>
                </a:lnTo>
                <a:lnTo>
                  <a:pt x="529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4" name="object 884"/>
          <p:cNvSpPr/>
          <p:nvPr/>
        </p:nvSpPr>
        <p:spPr>
          <a:xfrm>
            <a:off x="3091619" y="3850637"/>
            <a:ext cx="6350" cy="50165"/>
          </a:xfrm>
          <a:custGeom>
            <a:avLst/>
            <a:gdLst/>
            <a:ahLst/>
            <a:cxnLst/>
            <a:rect l="l" t="t" r="r" b="b"/>
            <a:pathLst>
              <a:path w="6350" h="50164">
                <a:moveTo>
                  <a:pt x="5829" y="0"/>
                </a:moveTo>
                <a:lnTo>
                  <a:pt x="0" y="0"/>
                </a:lnTo>
                <a:lnTo>
                  <a:pt x="0" y="49784"/>
                </a:lnTo>
                <a:lnTo>
                  <a:pt x="5295" y="49784"/>
                </a:lnTo>
                <a:lnTo>
                  <a:pt x="5295" y="10591"/>
                </a:lnTo>
                <a:lnTo>
                  <a:pt x="58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5" name="object 885"/>
          <p:cNvSpPr/>
          <p:nvPr/>
        </p:nvSpPr>
        <p:spPr>
          <a:xfrm>
            <a:off x="3096915" y="3850637"/>
            <a:ext cx="22225" cy="50165"/>
          </a:xfrm>
          <a:custGeom>
            <a:avLst/>
            <a:gdLst/>
            <a:ahLst/>
            <a:cxnLst/>
            <a:rect l="l" t="t" r="r" b="b"/>
            <a:pathLst>
              <a:path w="22225" h="50164">
                <a:moveTo>
                  <a:pt x="533" y="0"/>
                </a:moveTo>
                <a:lnTo>
                  <a:pt x="0" y="10591"/>
                </a:lnTo>
                <a:lnTo>
                  <a:pt x="21717" y="49784"/>
                </a:lnTo>
                <a:lnTo>
                  <a:pt x="21717" y="39192"/>
                </a:lnTo>
                <a:lnTo>
                  <a:pt x="53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6" name="object 886"/>
          <p:cNvSpPr/>
          <p:nvPr/>
        </p:nvSpPr>
        <p:spPr>
          <a:xfrm>
            <a:off x="3152527" y="3874998"/>
            <a:ext cx="17780" cy="20955"/>
          </a:xfrm>
          <a:custGeom>
            <a:avLst/>
            <a:gdLst/>
            <a:ahLst/>
            <a:cxnLst/>
            <a:rect l="l" t="t" r="r" b="b"/>
            <a:pathLst>
              <a:path w="17780" h="20954">
                <a:moveTo>
                  <a:pt x="17475" y="0"/>
                </a:moveTo>
                <a:lnTo>
                  <a:pt x="0" y="0"/>
                </a:lnTo>
                <a:lnTo>
                  <a:pt x="0" y="5829"/>
                </a:lnTo>
                <a:lnTo>
                  <a:pt x="12179" y="5829"/>
                </a:lnTo>
                <a:lnTo>
                  <a:pt x="12179" y="15354"/>
                </a:lnTo>
                <a:lnTo>
                  <a:pt x="11125" y="15887"/>
                </a:lnTo>
                <a:lnTo>
                  <a:pt x="10591" y="16421"/>
                </a:lnTo>
                <a:lnTo>
                  <a:pt x="9004" y="17475"/>
                </a:lnTo>
                <a:lnTo>
                  <a:pt x="6883" y="18542"/>
                </a:lnTo>
                <a:lnTo>
                  <a:pt x="5295" y="19062"/>
                </a:lnTo>
                <a:lnTo>
                  <a:pt x="4229" y="19596"/>
                </a:lnTo>
                <a:lnTo>
                  <a:pt x="2641" y="20129"/>
                </a:lnTo>
                <a:lnTo>
                  <a:pt x="0" y="20129"/>
                </a:lnTo>
                <a:lnTo>
                  <a:pt x="14833" y="20650"/>
                </a:lnTo>
                <a:lnTo>
                  <a:pt x="16421" y="19596"/>
                </a:lnTo>
                <a:lnTo>
                  <a:pt x="17475" y="18542"/>
                </a:lnTo>
                <a:lnTo>
                  <a:pt x="174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7" name="object 887"/>
          <p:cNvSpPr/>
          <p:nvPr/>
        </p:nvSpPr>
        <p:spPr>
          <a:xfrm>
            <a:off x="3152527" y="3854344"/>
            <a:ext cx="16510" cy="12065"/>
          </a:xfrm>
          <a:custGeom>
            <a:avLst/>
            <a:gdLst/>
            <a:ahLst/>
            <a:cxnLst/>
            <a:rect l="l" t="t" r="r" b="b"/>
            <a:pathLst>
              <a:path w="16510" h="12064">
                <a:moveTo>
                  <a:pt x="12179" y="0"/>
                </a:moveTo>
                <a:lnTo>
                  <a:pt x="0" y="1054"/>
                </a:lnTo>
                <a:lnTo>
                  <a:pt x="1587" y="1054"/>
                </a:lnTo>
                <a:lnTo>
                  <a:pt x="5854" y="1117"/>
                </a:lnTo>
                <a:lnTo>
                  <a:pt x="11442" y="5486"/>
                </a:lnTo>
                <a:lnTo>
                  <a:pt x="11125" y="10058"/>
                </a:lnTo>
                <a:lnTo>
                  <a:pt x="11645" y="11645"/>
                </a:lnTo>
                <a:lnTo>
                  <a:pt x="16421" y="10058"/>
                </a:lnTo>
                <a:lnTo>
                  <a:pt x="16421" y="9004"/>
                </a:lnTo>
                <a:lnTo>
                  <a:pt x="15185" y="4397"/>
                </a:lnTo>
                <a:lnTo>
                  <a:pt x="13233" y="1587"/>
                </a:lnTo>
                <a:lnTo>
                  <a:pt x="13233" y="1054"/>
                </a:lnTo>
                <a:lnTo>
                  <a:pt x="12179" y="0"/>
                </a:lnTo>
                <a:close/>
              </a:path>
              <a:path w="16510" h="12064">
                <a:moveTo>
                  <a:pt x="15024" y="3797"/>
                </a:moveTo>
                <a:lnTo>
                  <a:pt x="15185" y="4397"/>
                </a:lnTo>
                <a:lnTo>
                  <a:pt x="16497" y="6286"/>
                </a:lnTo>
                <a:lnTo>
                  <a:pt x="15024" y="379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8" name="object 888"/>
          <p:cNvSpPr/>
          <p:nvPr/>
        </p:nvSpPr>
        <p:spPr>
          <a:xfrm>
            <a:off x="3131444" y="3849578"/>
            <a:ext cx="36195" cy="52069"/>
          </a:xfrm>
          <a:custGeom>
            <a:avLst/>
            <a:gdLst/>
            <a:ahLst/>
            <a:cxnLst/>
            <a:rect l="l" t="t" r="r" b="b"/>
            <a:pathLst>
              <a:path w="36194" h="52070">
                <a:moveTo>
                  <a:pt x="23202" y="51371"/>
                </a:moveTo>
                <a:lnTo>
                  <a:pt x="18440" y="51371"/>
                </a:lnTo>
                <a:lnTo>
                  <a:pt x="20027" y="51904"/>
                </a:lnTo>
                <a:lnTo>
                  <a:pt x="22136" y="51904"/>
                </a:lnTo>
                <a:lnTo>
                  <a:pt x="23202" y="51371"/>
                </a:lnTo>
                <a:close/>
              </a:path>
              <a:path w="36194" h="52070">
                <a:moveTo>
                  <a:pt x="23723" y="0"/>
                </a:moveTo>
                <a:lnTo>
                  <a:pt x="17906" y="0"/>
                </a:lnTo>
                <a:lnTo>
                  <a:pt x="16840" y="533"/>
                </a:lnTo>
                <a:lnTo>
                  <a:pt x="10413" y="787"/>
                </a:lnTo>
                <a:lnTo>
                  <a:pt x="5867" y="6388"/>
                </a:lnTo>
                <a:lnTo>
                  <a:pt x="3073" y="11645"/>
                </a:lnTo>
                <a:lnTo>
                  <a:pt x="3073" y="12179"/>
                </a:lnTo>
                <a:lnTo>
                  <a:pt x="2552" y="13766"/>
                </a:lnTo>
                <a:lnTo>
                  <a:pt x="76" y="19177"/>
                </a:lnTo>
                <a:lnTo>
                  <a:pt x="0" y="26466"/>
                </a:lnTo>
                <a:lnTo>
                  <a:pt x="952" y="32308"/>
                </a:lnTo>
                <a:lnTo>
                  <a:pt x="952" y="33896"/>
                </a:lnTo>
                <a:lnTo>
                  <a:pt x="1485" y="34950"/>
                </a:lnTo>
                <a:lnTo>
                  <a:pt x="2019" y="36537"/>
                </a:lnTo>
                <a:lnTo>
                  <a:pt x="2019" y="37604"/>
                </a:lnTo>
                <a:lnTo>
                  <a:pt x="2552" y="38658"/>
                </a:lnTo>
                <a:lnTo>
                  <a:pt x="4343" y="41135"/>
                </a:lnTo>
                <a:lnTo>
                  <a:pt x="3784" y="42519"/>
                </a:lnTo>
                <a:lnTo>
                  <a:pt x="5727" y="43954"/>
                </a:lnTo>
                <a:lnTo>
                  <a:pt x="6781" y="45008"/>
                </a:lnTo>
                <a:lnTo>
                  <a:pt x="7315" y="46075"/>
                </a:lnTo>
                <a:lnTo>
                  <a:pt x="9256" y="48039"/>
                </a:lnTo>
                <a:lnTo>
                  <a:pt x="12077" y="49250"/>
                </a:lnTo>
                <a:lnTo>
                  <a:pt x="13144" y="50304"/>
                </a:lnTo>
                <a:lnTo>
                  <a:pt x="14731" y="50304"/>
                </a:lnTo>
                <a:lnTo>
                  <a:pt x="16840" y="51371"/>
                </a:lnTo>
                <a:lnTo>
                  <a:pt x="26377" y="51371"/>
                </a:lnTo>
                <a:lnTo>
                  <a:pt x="27431" y="50838"/>
                </a:lnTo>
                <a:lnTo>
                  <a:pt x="29019" y="50304"/>
                </a:lnTo>
                <a:lnTo>
                  <a:pt x="30086" y="49784"/>
                </a:lnTo>
                <a:lnTo>
                  <a:pt x="30619" y="49784"/>
                </a:lnTo>
                <a:lnTo>
                  <a:pt x="31673" y="48717"/>
                </a:lnTo>
                <a:lnTo>
                  <a:pt x="33794" y="47663"/>
                </a:lnTo>
                <a:lnTo>
                  <a:pt x="34848" y="46609"/>
                </a:lnTo>
                <a:lnTo>
                  <a:pt x="35915" y="46075"/>
                </a:lnTo>
                <a:lnTo>
                  <a:pt x="21081" y="45542"/>
                </a:lnTo>
                <a:lnTo>
                  <a:pt x="17906" y="45542"/>
                </a:lnTo>
                <a:lnTo>
                  <a:pt x="15786" y="44488"/>
                </a:lnTo>
                <a:lnTo>
                  <a:pt x="14198" y="43954"/>
                </a:lnTo>
                <a:lnTo>
                  <a:pt x="12077" y="42900"/>
                </a:lnTo>
                <a:lnTo>
                  <a:pt x="9956" y="40779"/>
                </a:lnTo>
                <a:lnTo>
                  <a:pt x="9956" y="40246"/>
                </a:lnTo>
                <a:lnTo>
                  <a:pt x="8902" y="39192"/>
                </a:lnTo>
                <a:lnTo>
                  <a:pt x="7315" y="36017"/>
                </a:lnTo>
                <a:lnTo>
                  <a:pt x="7315" y="34950"/>
                </a:lnTo>
                <a:lnTo>
                  <a:pt x="5905" y="31051"/>
                </a:lnTo>
                <a:lnTo>
                  <a:pt x="5676" y="20675"/>
                </a:lnTo>
                <a:lnTo>
                  <a:pt x="7315" y="16941"/>
                </a:lnTo>
                <a:lnTo>
                  <a:pt x="7315" y="15887"/>
                </a:lnTo>
                <a:lnTo>
                  <a:pt x="7848" y="14300"/>
                </a:lnTo>
                <a:lnTo>
                  <a:pt x="8369" y="14300"/>
                </a:lnTo>
                <a:lnTo>
                  <a:pt x="8902" y="12712"/>
                </a:lnTo>
                <a:lnTo>
                  <a:pt x="11226" y="8128"/>
                </a:lnTo>
                <a:lnTo>
                  <a:pt x="15951" y="5283"/>
                </a:lnTo>
                <a:lnTo>
                  <a:pt x="27316" y="5283"/>
                </a:lnTo>
                <a:lnTo>
                  <a:pt x="33261" y="4762"/>
                </a:lnTo>
                <a:lnTo>
                  <a:pt x="32207" y="3708"/>
                </a:lnTo>
                <a:lnTo>
                  <a:pt x="28581" y="1214"/>
                </a:lnTo>
                <a:lnTo>
                  <a:pt x="23723" y="0"/>
                </a:lnTo>
                <a:close/>
              </a:path>
              <a:path w="36194" h="52070">
                <a:moveTo>
                  <a:pt x="8762" y="47828"/>
                </a:moveTo>
                <a:lnTo>
                  <a:pt x="10502" y="49301"/>
                </a:lnTo>
                <a:lnTo>
                  <a:pt x="9256" y="48039"/>
                </a:lnTo>
                <a:lnTo>
                  <a:pt x="8762" y="47828"/>
                </a:lnTo>
                <a:close/>
              </a:path>
              <a:path w="36194" h="52070">
                <a:moveTo>
                  <a:pt x="27316" y="5283"/>
                </a:moveTo>
                <a:lnTo>
                  <a:pt x="15951" y="5283"/>
                </a:lnTo>
                <a:lnTo>
                  <a:pt x="21081" y="5829"/>
                </a:lnTo>
                <a:lnTo>
                  <a:pt x="27316" y="5283"/>
                </a:lnTo>
                <a:close/>
              </a:path>
              <a:path w="36194" h="52070">
                <a:moveTo>
                  <a:pt x="27609" y="546"/>
                </a:moveTo>
                <a:lnTo>
                  <a:pt x="28581" y="1214"/>
                </a:lnTo>
                <a:lnTo>
                  <a:pt x="29108" y="1346"/>
                </a:lnTo>
                <a:lnTo>
                  <a:pt x="27609" y="54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9" name="object 889"/>
          <p:cNvSpPr/>
          <p:nvPr/>
        </p:nvSpPr>
        <p:spPr>
          <a:xfrm>
            <a:off x="4060771" y="3693878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7637" y="1867"/>
                </a:moveTo>
                <a:lnTo>
                  <a:pt x="10591" y="4762"/>
                </a:lnTo>
                <a:lnTo>
                  <a:pt x="11125" y="5829"/>
                </a:lnTo>
                <a:lnTo>
                  <a:pt x="12179" y="6883"/>
                </a:lnTo>
                <a:lnTo>
                  <a:pt x="12179" y="7950"/>
                </a:lnTo>
                <a:lnTo>
                  <a:pt x="13246" y="10058"/>
                </a:lnTo>
                <a:lnTo>
                  <a:pt x="13246" y="11645"/>
                </a:lnTo>
                <a:lnTo>
                  <a:pt x="13766" y="12712"/>
                </a:lnTo>
                <a:lnTo>
                  <a:pt x="13766" y="15887"/>
                </a:lnTo>
                <a:lnTo>
                  <a:pt x="14300" y="17475"/>
                </a:lnTo>
                <a:lnTo>
                  <a:pt x="14300" y="20650"/>
                </a:lnTo>
                <a:lnTo>
                  <a:pt x="13766" y="22237"/>
                </a:lnTo>
                <a:lnTo>
                  <a:pt x="14122" y="25933"/>
                </a:lnTo>
                <a:lnTo>
                  <a:pt x="13233" y="27901"/>
                </a:lnTo>
                <a:lnTo>
                  <a:pt x="12179" y="31242"/>
                </a:lnTo>
                <a:lnTo>
                  <a:pt x="11658" y="32829"/>
                </a:lnTo>
                <a:lnTo>
                  <a:pt x="10591" y="33896"/>
                </a:lnTo>
                <a:lnTo>
                  <a:pt x="8851" y="37287"/>
                </a:lnTo>
                <a:lnTo>
                  <a:pt x="6692" y="37947"/>
                </a:lnTo>
                <a:lnTo>
                  <a:pt x="3174" y="38125"/>
                </a:lnTo>
                <a:lnTo>
                  <a:pt x="1587" y="38658"/>
                </a:lnTo>
                <a:lnTo>
                  <a:pt x="14300" y="38658"/>
                </a:lnTo>
                <a:lnTo>
                  <a:pt x="14833" y="37604"/>
                </a:lnTo>
                <a:lnTo>
                  <a:pt x="15887" y="36537"/>
                </a:lnTo>
                <a:lnTo>
                  <a:pt x="16954" y="33362"/>
                </a:lnTo>
                <a:lnTo>
                  <a:pt x="17475" y="32829"/>
                </a:lnTo>
                <a:lnTo>
                  <a:pt x="18008" y="31775"/>
                </a:lnTo>
                <a:lnTo>
                  <a:pt x="18008" y="30721"/>
                </a:lnTo>
                <a:lnTo>
                  <a:pt x="18541" y="29133"/>
                </a:lnTo>
                <a:lnTo>
                  <a:pt x="19062" y="28067"/>
                </a:lnTo>
                <a:lnTo>
                  <a:pt x="19062" y="26479"/>
                </a:lnTo>
                <a:lnTo>
                  <a:pt x="19596" y="25425"/>
                </a:lnTo>
                <a:lnTo>
                  <a:pt x="19596" y="14300"/>
                </a:lnTo>
                <a:lnTo>
                  <a:pt x="19062" y="12712"/>
                </a:lnTo>
                <a:lnTo>
                  <a:pt x="19062" y="10058"/>
                </a:lnTo>
                <a:lnTo>
                  <a:pt x="18008" y="7950"/>
                </a:lnTo>
                <a:lnTo>
                  <a:pt x="18008" y="6883"/>
                </a:lnTo>
                <a:lnTo>
                  <a:pt x="17475" y="5829"/>
                </a:lnTo>
                <a:lnTo>
                  <a:pt x="16954" y="4241"/>
                </a:lnTo>
                <a:lnTo>
                  <a:pt x="16079" y="2501"/>
                </a:lnTo>
                <a:lnTo>
                  <a:pt x="9004" y="2501"/>
                </a:lnTo>
                <a:lnTo>
                  <a:pt x="7637" y="1867"/>
                </a:lnTo>
                <a:close/>
              </a:path>
              <a:path w="19685" h="38735">
                <a:moveTo>
                  <a:pt x="15170" y="1041"/>
                </a:moveTo>
                <a:lnTo>
                  <a:pt x="6794" y="1041"/>
                </a:lnTo>
                <a:lnTo>
                  <a:pt x="9004" y="2501"/>
                </a:lnTo>
                <a:lnTo>
                  <a:pt x="16079" y="2501"/>
                </a:lnTo>
                <a:lnTo>
                  <a:pt x="15887" y="2120"/>
                </a:lnTo>
                <a:lnTo>
                  <a:pt x="15170" y="1041"/>
                </a:lnTo>
                <a:close/>
              </a:path>
              <a:path w="19685" h="38735">
                <a:moveTo>
                  <a:pt x="14300" y="0"/>
                </a:moveTo>
                <a:lnTo>
                  <a:pt x="0" y="533"/>
                </a:lnTo>
                <a:lnTo>
                  <a:pt x="4762" y="533"/>
                </a:lnTo>
                <a:lnTo>
                  <a:pt x="7637" y="1867"/>
                </a:lnTo>
                <a:lnTo>
                  <a:pt x="6794" y="1041"/>
                </a:lnTo>
                <a:lnTo>
                  <a:pt x="15170" y="1041"/>
                </a:lnTo>
                <a:lnTo>
                  <a:pt x="14833" y="533"/>
                </a:lnTo>
                <a:lnTo>
                  <a:pt x="143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0" name="object 890"/>
          <p:cNvSpPr/>
          <p:nvPr/>
        </p:nvSpPr>
        <p:spPr>
          <a:xfrm>
            <a:off x="4046472" y="3688354"/>
            <a:ext cx="29209" cy="50165"/>
          </a:xfrm>
          <a:custGeom>
            <a:avLst/>
            <a:gdLst/>
            <a:ahLst/>
            <a:cxnLst/>
            <a:rect l="l" t="t" r="r" b="b"/>
            <a:pathLst>
              <a:path w="29210" h="50164">
                <a:moveTo>
                  <a:pt x="21412" y="0"/>
                </a:moveTo>
                <a:lnTo>
                  <a:pt x="17475" y="228"/>
                </a:lnTo>
                <a:lnTo>
                  <a:pt x="0" y="228"/>
                </a:lnTo>
                <a:lnTo>
                  <a:pt x="0" y="50012"/>
                </a:lnTo>
                <a:lnTo>
                  <a:pt x="17475" y="50012"/>
                </a:lnTo>
                <a:lnTo>
                  <a:pt x="19062" y="49479"/>
                </a:lnTo>
                <a:lnTo>
                  <a:pt x="20650" y="49479"/>
                </a:lnTo>
                <a:lnTo>
                  <a:pt x="27012" y="46304"/>
                </a:lnTo>
                <a:lnTo>
                  <a:pt x="27533" y="45250"/>
                </a:lnTo>
                <a:lnTo>
                  <a:pt x="28600" y="44183"/>
                </a:lnTo>
                <a:lnTo>
                  <a:pt x="5295" y="44183"/>
                </a:lnTo>
                <a:lnTo>
                  <a:pt x="5295" y="6057"/>
                </a:lnTo>
                <a:lnTo>
                  <a:pt x="14300" y="6057"/>
                </a:lnTo>
                <a:lnTo>
                  <a:pt x="28600" y="5524"/>
                </a:lnTo>
                <a:lnTo>
                  <a:pt x="28066" y="4470"/>
                </a:lnTo>
                <a:lnTo>
                  <a:pt x="25323" y="1638"/>
                </a:lnTo>
                <a:lnTo>
                  <a:pt x="214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1" name="object 891"/>
          <p:cNvSpPr/>
          <p:nvPr/>
        </p:nvSpPr>
        <p:spPr>
          <a:xfrm>
            <a:off x="4084998" y="3723535"/>
            <a:ext cx="20955" cy="17145"/>
          </a:xfrm>
          <a:custGeom>
            <a:avLst/>
            <a:gdLst/>
            <a:ahLst/>
            <a:cxnLst/>
            <a:rect l="l" t="t" r="r" b="b"/>
            <a:pathLst>
              <a:path w="20954" h="17145">
                <a:moveTo>
                  <a:pt x="4902" y="0"/>
                </a:moveTo>
                <a:lnTo>
                  <a:pt x="139" y="533"/>
                </a:lnTo>
                <a:lnTo>
                  <a:pt x="139" y="3708"/>
                </a:lnTo>
                <a:lnTo>
                  <a:pt x="1817" y="10280"/>
                </a:lnTo>
                <a:lnTo>
                  <a:pt x="4368" y="13766"/>
                </a:lnTo>
                <a:lnTo>
                  <a:pt x="5435" y="14300"/>
                </a:lnTo>
                <a:lnTo>
                  <a:pt x="7023" y="14833"/>
                </a:lnTo>
                <a:lnTo>
                  <a:pt x="11303" y="16649"/>
                </a:lnTo>
                <a:lnTo>
                  <a:pt x="16751" y="15519"/>
                </a:lnTo>
                <a:lnTo>
                  <a:pt x="19735" y="11645"/>
                </a:lnTo>
                <a:lnTo>
                  <a:pt x="20256" y="11125"/>
                </a:lnTo>
                <a:lnTo>
                  <a:pt x="20789" y="10058"/>
                </a:lnTo>
                <a:lnTo>
                  <a:pt x="11252" y="9537"/>
                </a:lnTo>
                <a:lnTo>
                  <a:pt x="8610" y="9537"/>
                </a:lnTo>
                <a:lnTo>
                  <a:pt x="6489" y="7416"/>
                </a:lnTo>
                <a:lnTo>
                  <a:pt x="6489" y="6883"/>
                </a:lnTo>
                <a:lnTo>
                  <a:pt x="5435" y="4762"/>
                </a:lnTo>
                <a:lnTo>
                  <a:pt x="5435" y="3175"/>
                </a:lnTo>
                <a:lnTo>
                  <a:pt x="4902" y="1587"/>
                </a:lnTo>
                <a:lnTo>
                  <a:pt x="4902" y="0"/>
                </a:lnTo>
                <a:close/>
              </a:path>
              <a:path w="20954" h="17145">
                <a:moveTo>
                  <a:pt x="0" y="7797"/>
                </a:moveTo>
                <a:lnTo>
                  <a:pt x="1993" y="10972"/>
                </a:lnTo>
                <a:lnTo>
                  <a:pt x="1817" y="10280"/>
                </a:lnTo>
                <a:lnTo>
                  <a:pt x="0" y="779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2" name="object 892"/>
          <p:cNvSpPr/>
          <p:nvPr/>
        </p:nvSpPr>
        <p:spPr>
          <a:xfrm>
            <a:off x="4096260" y="3688582"/>
            <a:ext cx="12065" cy="45085"/>
          </a:xfrm>
          <a:custGeom>
            <a:avLst/>
            <a:gdLst/>
            <a:ahLst/>
            <a:cxnLst/>
            <a:rect l="l" t="t" r="r" b="b"/>
            <a:pathLst>
              <a:path w="12064" h="45085">
                <a:moveTo>
                  <a:pt x="11645" y="0"/>
                </a:moveTo>
                <a:lnTo>
                  <a:pt x="5816" y="0"/>
                </a:lnTo>
                <a:lnTo>
                  <a:pt x="5877" y="40246"/>
                </a:lnTo>
                <a:lnTo>
                  <a:pt x="5676" y="43599"/>
                </a:lnTo>
                <a:lnTo>
                  <a:pt x="1054" y="44488"/>
                </a:lnTo>
                <a:lnTo>
                  <a:pt x="0" y="44488"/>
                </a:lnTo>
                <a:lnTo>
                  <a:pt x="9524" y="45021"/>
                </a:lnTo>
                <a:lnTo>
                  <a:pt x="10058" y="43954"/>
                </a:lnTo>
                <a:lnTo>
                  <a:pt x="10058" y="42900"/>
                </a:lnTo>
                <a:lnTo>
                  <a:pt x="10591" y="41833"/>
                </a:lnTo>
                <a:lnTo>
                  <a:pt x="11112" y="40246"/>
                </a:lnTo>
                <a:lnTo>
                  <a:pt x="11112" y="35483"/>
                </a:lnTo>
                <a:lnTo>
                  <a:pt x="11645" y="33896"/>
                </a:lnTo>
                <a:lnTo>
                  <a:pt x="116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3" name="object 893"/>
          <p:cNvSpPr/>
          <p:nvPr/>
        </p:nvSpPr>
        <p:spPr>
          <a:xfrm>
            <a:off x="3708065" y="4411470"/>
            <a:ext cx="18415" cy="15875"/>
          </a:xfrm>
          <a:custGeom>
            <a:avLst/>
            <a:gdLst/>
            <a:ahLst/>
            <a:cxnLst/>
            <a:rect l="l" t="t" r="r" b="b"/>
            <a:pathLst>
              <a:path w="18414" h="15875">
                <a:moveTo>
                  <a:pt x="13233" y="0"/>
                </a:moveTo>
                <a:lnTo>
                  <a:pt x="5295" y="0"/>
                </a:lnTo>
                <a:lnTo>
                  <a:pt x="3708" y="533"/>
                </a:lnTo>
                <a:lnTo>
                  <a:pt x="2654" y="533"/>
                </a:lnTo>
                <a:lnTo>
                  <a:pt x="1587" y="1066"/>
                </a:lnTo>
                <a:lnTo>
                  <a:pt x="0" y="2120"/>
                </a:lnTo>
                <a:lnTo>
                  <a:pt x="533" y="15367"/>
                </a:lnTo>
                <a:lnTo>
                  <a:pt x="533" y="11125"/>
                </a:lnTo>
                <a:lnTo>
                  <a:pt x="1054" y="10071"/>
                </a:lnTo>
                <a:lnTo>
                  <a:pt x="1054" y="9537"/>
                </a:lnTo>
                <a:lnTo>
                  <a:pt x="1587" y="8470"/>
                </a:lnTo>
                <a:lnTo>
                  <a:pt x="2654" y="7416"/>
                </a:lnTo>
                <a:lnTo>
                  <a:pt x="4241" y="6362"/>
                </a:lnTo>
                <a:lnTo>
                  <a:pt x="4762" y="5829"/>
                </a:lnTo>
                <a:lnTo>
                  <a:pt x="6350" y="5829"/>
                </a:lnTo>
                <a:lnTo>
                  <a:pt x="7416" y="5295"/>
                </a:lnTo>
                <a:lnTo>
                  <a:pt x="10058" y="5295"/>
                </a:lnTo>
                <a:lnTo>
                  <a:pt x="14122" y="5143"/>
                </a:lnTo>
                <a:lnTo>
                  <a:pt x="18008" y="5143"/>
                </a:lnTo>
                <a:lnTo>
                  <a:pt x="18008" y="2120"/>
                </a:lnTo>
                <a:lnTo>
                  <a:pt x="14833" y="533"/>
                </a:lnTo>
                <a:lnTo>
                  <a:pt x="13233" y="0"/>
                </a:lnTo>
                <a:close/>
              </a:path>
              <a:path w="18414" h="15875">
                <a:moveTo>
                  <a:pt x="18008" y="9017"/>
                </a:moveTo>
                <a:lnTo>
                  <a:pt x="18008" y="13246"/>
                </a:lnTo>
                <a:lnTo>
                  <a:pt x="18275" y="9283"/>
                </a:lnTo>
                <a:lnTo>
                  <a:pt x="18008" y="9017"/>
                </a:lnTo>
                <a:close/>
              </a:path>
              <a:path w="18414" h="15875">
                <a:moveTo>
                  <a:pt x="18008" y="5143"/>
                </a:moveTo>
                <a:lnTo>
                  <a:pt x="14122" y="5143"/>
                </a:lnTo>
                <a:lnTo>
                  <a:pt x="18008" y="9017"/>
                </a:lnTo>
                <a:lnTo>
                  <a:pt x="18008" y="514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4" name="object 894"/>
          <p:cNvSpPr/>
          <p:nvPr/>
        </p:nvSpPr>
        <p:spPr>
          <a:xfrm>
            <a:off x="3702262" y="4413585"/>
            <a:ext cx="50800" cy="29209"/>
          </a:xfrm>
          <a:custGeom>
            <a:avLst/>
            <a:gdLst/>
            <a:ahLst/>
            <a:cxnLst/>
            <a:rect l="l" t="t" r="r" b="b"/>
            <a:pathLst>
              <a:path w="50800" h="29210">
                <a:moveTo>
                  <a:pt x="5803" y="0"/>
                </a:moveTo>
                <a:lnTo>
                  <a:pt x="5270" y="0"/>
                </a:lnTo>
                <a:lnTo>
                  <a:pt x="2349" y="2666"/>
                </a:lnTo>
                <a:lnTo>
                  <a:pt x="0" y="5956"/>
                </a:lnTo>
                <a:lnTo>
                  <a:pt x="508" y="10071"/>
                </a:lnTo>
                <a:lnTo>
                  <a:pt x="508" y="29133"/>
                </a:lnTo>
                <a:lnTo>
                  <a:pt x="50292" y="29133"/>
                </a:lnTo>
                <a:lnTo>
                  <a:pt x="50292" y="23304"/>
                </a:lnTo>
                <a:lnTo>
                  <a:pt x="6337" y="23304"/>
                </a:lnTo>
                <a:lnTo>
                  <a:pt x="6337" y="13246"/>
                </a:lnTo>
                <a:lnTo>
                  <a:pt x="5803" y="0"/>
                </a:lnTo>
                <a:close/>
              </a:path>
              <a:path w="50800" h="29210">
                <a:moveTo>
                  <a:pt x="23812" y="0"/>
                </a:moveTo>
                <a:lnTo>
                  <a:pt x="23812" y="23304"/>
                </a:lnTo>
                <a:lnTo>
                  <a:pt x="30162" y="23304"/>
                </a:lnTo>
                <a:lnTo>
                  <a:pt x="30162" y="13246"/>
                </a:lnTo>
                <a:lnTo>
                  <a:pt x="29476" y="8623"/>
                </a:lnTo>
                <a:lnTo>
                  <a:pt x="29425" y="2933"/>
                </a:lnTo>
                <a:lnTo>
                  <a:pt x="24866" y="533"/>
                </a:lnTo>
                <a:lnTo>
                  <a:pt x="23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5" name="object 895"/>
          <p:cNvSpPr/>
          <p:nvPr/>
        </p:nvSpPr>
        <p:spPr>
          <a:xfrm>
            <a:off x="3729777" y="4368050"/>
            <a:ext cx="22860" cy="25400"/>
          </a:xfrm>
          <a:custGeom>
            <a:avLst/>
            <a:gdLst/>
            <a:ahLst/>
            <a:cxnLst/>
            <a:rect l="l" t="t" r="r" b="b"/>
            <a:pathLst>
              <a:path w="22860" h="25400">
                <a:moveTo>
                  <a:pt x="22771" y="0"/>
                </a:moveTo>
                <a:lnTo>
                  <a:pt x="9004" y="7416"/>
                </a:lnTo>
                <a:lnTo>
                  <a:pt x="6654" y="9271"/>
                </a:lnTo>
                <a:lnTo>
                  <a:pt x="3898" y="9817"/>
                </a:lnTo>
                <a:lnTo>
                  <a:pt x="1587" y="12712"/>
                </a:lnTo>
                <a:lnTo>
                  <a:pt x="1054" y="13766"/>
                </a:lnTo>
                <a:lnTo>
                  <a:pt x="0" y="15354"/>
                </a:lnTo>
                <a:lnTo>
                  <a:pt x="533" y="24892"/>
                </a:lnTo>
                <a:lnTo>
                  <a:pt x="533" y="22771"/>
                </a:lnTo>
                <a:lnTo>
                  <a:pt x="1054" y="21704"/>
                </a:lnTo>
                <a:lnTo>
                  <a:pt x="1054" y="20650"/>
                </a:lnTo>
                <a:lnTo>
                  <a:pt x="2120" y="19596"/>
                </a:lnTo>
                <a:lnTo>
                  <a:pt x="2654" y="18529"/>
                </a:lnTo>
                <a:lnTo>
                  <a:pt x="4241" y="17475"/>
                </a:lnTo>
                <a:lnTo>
                  <a:pt x="5803" y="15875"/>
                </a:lnTo>
                <a:lnTo>
                  <a:pt x="9359" y="14262"/>
                </a:lnTo>
                <a:lnTo>
                  <a:pt x="10591" y="13233"/>
                </a:lnTo>
                <a:lnTo>
                  <a:pt x="12179" y="12712"/>
                </a:lnTo>
                <a:lnTo>
                  <a:pt x="22771" y="6883"/>
                </a:lnTo>
                <a:lnTo>
                  <a:pt x="2277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6" name="object 896"/>
          <p:cNvSpPr/>
          <p:nvPr/>
        </p:nvSpPr>
        <p:spPr>
          <a:xfrm>
            <a:off x="3707536" y="4371751"/>
            <a:ext cx="17780" cy="27305"/>
          </a:xfrm>
          <a:custGeom>
            <a:avLst/>
            <a:gdLst/>
            <a:ahLst/>
            <a:cxnLst/>
            <a:rect l="l" t="t" r="r" b="b"/>
            <a:pathLst>
              <a:path w="17779" h="27304">
                <a:moveTo>
                  <a:pt x="17299" y="10659"/>
                </a:moveTo>
                <a:lnTo>
                  <a:pt x="16941" y="13766"/>
                </a:lnTo>
                <a:lnTo>
                  <a:pt x="16941" y="27012"/>
                </a:lnTo>
                <a:lnTo>
                  <a:pt x="17299" y="10659"/>
                </a:lnTo>
                <a:close/>
              </a:path>
              <a:path w="17779" h="27304">
                <a:moveTo>
                  <a:pt x="11645" y="0"/>
                </a:moveTo>
                <a:lnTo>
                  <a:pt x="4762" y="0"/>
                </a:lnTo>
                <a:lnTo>
                  <a:pt x="3708" y="533"/>
                </a:lnTo>
                <a:lnTo>
                  <a:pt x="2120" y="1066"/>
                </a:lnTo>
                <a:lnTo>
                  <a:pt x="0" y="2120"/>
                </a:lnTo>
                <a:lnTo>
                  <a:pt x="533" y="14300"/>
                </a:lnTo>
                <a:lnTo>
                  <a:pt x="533" y="12179"/>
                </a:lnTo>
                <a:lnTo>
                  <a:pt x="1054" y="11125"/>
                </a:lnTo>
                <a:lnTo>
                  <a:pt x="1054" y="9537"/>
                </a:lnTo>
                <a:lnTo>
                  <a:pt x="2654" y="7950"/>
                </a:lnTo>
                <a:lnTo>
                  <a:pt x="3175" y="6883"/>
                </a:lnTo>
                <a:lnTo>
                  <a:pt x="4762" y="6362"/>
                </a:lnTo>
                <a:lnTo>
                  <a:pt x="5829" y="5829"/>
                </a:lnTo>
                <a:lnTo>
                  <a:pt x="6883" y="5829"/>
                </a:lnTo>
                <a:lnTo>
                  <a:pt x="8470" y="5295"/>
                </a:lnTo>
                <a:lnTo>
                  <a:pt x="17417" y="5295"/>
                </a:lnTo>
                <a:lnTo>
                  <a:pt x="17475" y="2654"/>
                </a:lnTo>
                <a:lnTo>
                  <a:pt x="16421" y="2120"/>
                </a:lnTo>
                <a:lnTo>
                  <a:pt x="15354" y="1066"/>
                </a:lnTo>
                <a:lnTo>
                  <a:pt x="14300" y="533"/>
                </a:lnTo>
                <a:lnTo>
                  <a:pt x="12712" y="533"/>
                </a:lnTo>
                <a:lnTo>
                  <a:pt x="11645" y="0"/>
                </a:lnTo>
                <a:close/>
              </a:path>
              <a:path w="17779" h="27304">
                <a:moveTo>
                  <a:pt x="17408" y="5689"/>
                </a:moveTo>
                <a:lnTo>
                  <a:pt x="14135" y="5689"/>
                </a:lnTo>
                <a:lnTo>
                  <a:pt x="17307" y="10309"/>
                </a:lnTo>
                <a:lnTo>
                  <a:pt x="17408" y="5689"/>
                </a:lnTo>
                <a:close/>
              </a:path>
              <a:path w="17779" h="27304">
                <a:moveTo>
                  <a:pt x="17417" y="5295"/>
                </a:moveTo>
                <a:lnTo>
                  <a:pt x="9537" y="5295"/>
                </a:lnTo>
                <a:lnTo>
                  <a:pt x="10591" y="5829"/>
                </a:lnTo>
                <a:lnTo>
                  <a:pt x="14135" y="5689"/>
                </a:lnTo>
                <a:lnTo>
                  <a:pt x="17408" y="5689"/>
                </a:lnTo>
                <a:lnTo>
                  <a:pt x="17417" y="52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7" name="object 897"/>
          <p:cNvSpPr/>
          <p:nvPr/>
        </p:nvSpPr>
        <p:spPr>
          <a:xfrm>
            <a:off x="3702770" y="4373873"/>
            <a:ext cx="50165" cy="31115"/>
          </a:xfrm>
          <a:custGeom>
            <a:avLst/>
            <a:gdLst/>
            <a:ahLst/>
            <a:cxnLst/>
            <a:rect l="l" t="t" r="r" b="b"/>
            <a:pathLst>
              <a:path w="50164" h="31114">
                <a:moveTo>
                  <a:pt x="4762" y="0"/>
                </a:moveTo>
                <a:lnTo>
                  <a:pt x="3708" y="1054"/>
                </a:lnTo>
                <a:lnTo>
                  <a:pt x="2641" y="1587"/>
                </a:lnTo>
                <a:lnTo>
                  <a:pt x="1587" y="2641"/>
                </a:lnTo>
                <a:lnTo>
                  <a:pt x="1054" y="3708"/>
                </a:lnTo>
                <a:lnTo>
                  <a:pt x="1054" y="4229"/>
                </a:lnTo>
                <a:lnTo>
                  <a:pt x="533" y="5295"/>
                </a:lnTo>
                <a:lnTo>
                  <a:pt x="533" y="6349"/>
                </a:lnTo>
                <a:lnTo>
                  <a:pt x="0" y="7416"/>
                </a:lnTo>
                <a:lnTo>
                  <a:pt x="0" y="30721"/>
                </a:lnTo>
                <a:lnTo>
                  <a:pt x="49784" y="30721"/>
                </a:lnTo>
                <a:lnTo>
                  <a:pt x="49784" y="24891"/>
                </a:lnTo>
                <a:lnTo>
                  <a:pt x="5295" y="24891"/>
                </a:lnTo>
                <a:lnTo>
                  <a:pt x="5295" y="12179"/>
                </a:lnTo>
                <a:lnTo>
                  <a:pt x="4762" y="0"/>
                </a:lnTo>
                <a:close/>
              </a:path>
              <a:path w="50164" h="31114">
                <a:moveTo>
                  <a:pt x="22771" y="533"/>
                </a:moveTo>
                <a:lnTo>
                  <a:pt x="22237" y="533"/>
                </a:lnTo>
                <a:lnTo>
                  <a:pt x="21717" y="24891"/>
                </a:lnTo>
                <a:lnTo>
                  <a:pt x="27533" y="24891"/>
                </a:lnTo>
                <a:lnTo>
                  <a:pt x="27533" y="19062"/>
                </a:lnTo>
                <a:lnTo>
                  <a:pt x="27914" y="13334"/>
                </a:lnTo>
                <a:lnTo>
                  <a:pt x="27393" y="6108"/>
                </a:lnTo>
                <a:lnTo>
                  <a:pt x="23304" y="1587"/>
                </a:lnTo>
                <a:lnTo>
                  <a:pt x="22771" y="53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8" name="object 898"/>
          <p:cNvSpPr/>
          <p:nvPr/>
        </p:nvSpPr>
        <p:spPr>
          <a:xfrm>
            <a:off x="3702770" y="4332560"/>
            <a:ext cx="50165" cy="30480"/>
          </a:xfrm>
          <a:custGeom>
            <a:avLst/>
            <a:gdLst/>
            <a:ahLst/>
            <a:cxnLst/>
            <a:rect l="l" t="t" r="r" b="b"/>
            <a:pathLst>
              <a:path w="50164" h="30479">
                <a:moveTo>
                  <a:pt x="5829" y="533"/>
                </a:moveTo>
                <a:lnTo>
                  <a:pt x="0" y="533"/>
                </a:lnTo>
                <a:lnTo>
                  <a:pt x="0" y="30187"/>
                </a:lnTo>
                <a:lnTo>
                  <a:pt x="49784" y="30187"/>
                </a:lnTo>
                <a:lnTo>
                  <a:pt x="49784" y="24892"/>
                </a:lnTo>
                <a:lnTo>
                  <a:pt x="5829" y="24892"/>
                </a:lnTo>
                <a:lnTo>
                  <a:pt x="5829" y="533"/>
                </a:lnTo>
                <a:close/>
              </a:path>
              <a:path w="50164" h="30479">
                <a:moveTo>
                  <a:pt x="27012" y="2120"/>
                </a:moveTo>
                <a:lnTo>
                  <a:pt x="21183" y="2120"/>
                </a:lnTo>
                <a:lnTo>
                  <a:pt x="21183" y="24892"/>
                </a:lnTo>
                <a:lnTo>
                  <a:pt x="27012" y="24892"/>
                </a:lnTo>
                <a:lnTo>
                  <a:pt x="27012" y="2120"/>
                </a:lnTo>
                <a:close/>
              </a:path>
              <a:path w="50164" h="30479">
                <a:moveTo>
                  <a:pt x="49784" y="0"/>
                </a:moveTo>
                <a:lnTo>
                  <a:pt x="43954" y="0"/>
                </a:lnTo>
                <a:lnTo>
                  <a:pt x="43954" y="24892"/>
                </a:lnTo>
                <a:lnTo>
                  <a:pt x="49784" y="24892"/>
                </a:lnTo>
                <a:lnTo>
                  <a:pt x="497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9" name="object 899"/>
          <p:cNvSpPr/>
          <p:nvPr/>
        </p:nvSpPr>
        <p:spPr>
          <a:xfrm>
            <a:off x="3702773" y="4292841"/>
            <a:ext cx="50165" cy="5715"/>
          </a:xfrm>
          <a:custGeom>
            <a:avLst/>
            <a:gdLst/>
            <a:ahLst/>
            <a:cxnLst/>
            <a:rect l="l" t="t" r="r" b="b"/>
            <a:pathLst>
              <a:path w="50164" h="5714">
                <a:moveTo>
                  <a:pt x="0" y="5295"/>
                </a:moveTo>
                <a:lnTo>
                  <a:pt x="49784" y="5295"/>
                </a:lnTo>
                <a:lnTo>
                  <a:pt x="49784" y="0"/>
                </a:lnTo>
                <a:lnTo>
                  <a:pt x="0" y="0"/>
                </a:lnTo>
                <a:lnTo>
                  <a:pt x="0" y="52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0" name="object 900"/>
          <p:cNvSpPr/>
          <p:nvPr/>
        </p:nvSpPr>
        <p:spPr>
          <a:xfrm>
            <a:off x="3702770" y="4319324"/>
            <a:ext cx="50165" cy="6350"/>
          </a:xfrm>
          <a:custGeom>
            <a:avLst/>
            <a:gdLst/>
            <a:ahLst/>
            <a:cxnLst/>
            <a:rect l="l" t="t" r="r" b="b"/>
            <a:pathLst>
              <a:path w="50164" h="6350">
                <a:moveTo>
                  <a:pt x="0" y="0"/>
                </a:moveTo>
                <a:lnTo>
                  <a:pt x="0" y="5829"/>
                </a:lnTo>
                <a:lnTo>
                  <a:pt x="49784" y="5829"/>
                </a:lnTo>
                <a:lnTo>
                  <a:pt x="49784" y="533"/>
                </a:lnTo>
                <a:lnTo>
                  <a:pt x="10591" y="53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1" name="object 901"/>
          <p:cNvSpPr/>
          <p:nvPr/>
        </p:nvSpPr>
        <p:spPr>
          <a:xfrm>
            <a:off x="3702770" y="4298141"/>
            <a:ext cx="50165" cy="22225"/>
          </a:xfrm>
          <a:custGeom>
            <a:avLst/>
            <a:gdLst/>
            <a:ahLst/>
            <a:cxnLst/>
            <a:rect l="l" t="t" r="r" b="b"/>
            <a:pathLst>
              <a:path w="50164" h="22225">
                <a:moveTo>
                  <a:pt x="49784" y="0"/>
                </a:moveTo>
                <a:lnTo>
                  <a:pt x="39192" y="0"/>
                </a:lnTo>
                <a:lnTo>
                  <a:pt x="0" y="21183"/>
                </a:lnTo>
                <a:lnTo>
                  <a:pt x="10591" y="21717"/>
                </a:lnTo>
                <a:lnTo>
                  <a:pt x="497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2" name="object 902"/>
          <p:cNvSpPr/>
          <p:nvPr/>
        </p:nvSpPr>
        <p:spPr>
          <a:xfrm>
            <a:off x="3736134" y="4268489"/>
            <a:ext cx="12065" cy="17145"/>
          </a:xfrm>
          <a:custGeom>
            <a:avLst/>
            <a:gdLst/>
            <a:ahLst/>
            <a:cxnLst/>
            <a:rect l="l" t="t" r="r" b="b"/>
            <a:pathLst>
              <a:path w="12064" h="17145">
                <a:moveTo>
                  <a:pt x="11125" y="0"/>
                </a:moveTo>
                <a:lnTo>
                  <a:pt x="11125" y="3174"/>
                </a:lnTo>
                <a:lnTo>
                  <a:pt x="10591" y="4762"/>
                </a:lnTo>
                <a:lnTo>
                  <a:pt x="10058" y="5816"/>
                </a:lnTo>
                <a:lnTo>
                  <a:pt x="9004" y="7404"/>
                </a:lnTo>
                <a:lnTo>
                  <a:pt x="8470" y="8470"/>
                </a:lnTo>
                <a:lnTo>
                  <a:pt x="7416" y="9004"/>
                </a:lnTo>
                <a:lnTo>
                  <a:pt x="6350" y="10058"/>
                </a:lnTo>
                <a:lnTo>
                  <a:pt x="4241" y="11112"/>
                </a:lnTo>
                <a:lnTo>
                  <a:pt x="2654" y="11112"/>
                </a:lnTo>
                <a:lnTo>
                  <a:pt x="1587" y="11645"/>
                </a:lnTo>
                <a:lnTo>
                  <a:pt x="0" y="11645"/>
                </a:lnTo>
                <a:lnTo>
                  <a:pt x="533" y="16941"/>
                </a:lnTo>
                <a:lnTo>
                  <a:pt x="1587" y="16941"/>
                </a:lnTo>
                <a:lnTo>
                  <a:pt x="4673" y="16713"/>
                </a:lnTo>
                <a:lnTo>
                  <a:pt x="8407" y="16255"/>
                </a:lnTo>
                <a:lnTo>
                  <a:pt x="10591" y="13766"/>
                </a:lnTo>
                <a:lnTo>
                  <a:pt x="11645" y="13233"/>
                </a:lnTo>
                <a:lnTo>
                  <a:pt x="1112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3" name="object 903"/>
          <p:cNvSpPr/>
          <p:nvPr/>
        </p:nvSpPr>
        <p:spPr>
          <a:xfrm>
            <a:off x="3707006" y="4254187"/>
            <a:ext cx="10160" cy="15240"/>
          </a:xfrm>
          <a:custGeom>
            <a:avLst/>
            <a:gdLst/>
            <a:ahLst/>
            <a:cxnLst/>
            <a:rect l="l" t="t" r="r" b="b"/>
            <a:pathLst>
              <a:path w="10160" h="15239">
                <a:moveTo>
                  <a:pt x="9537" y="0"/>
                </a:moveTo>
                <a:lnTo>
                  <a:pt x="6883" y="0"/>
                </a:lnTo>
                <a:lnTo>
                  <a:pt x="5295" y="533"/>
                </a:lnTo>
                <a:lnTo>
                  <a:pt x="4241" y="1054"/>
                </a:lnTo>
                <a:lnTo>
                  <a:pt x="2641" y="1054"/>
                </a:lnTo>
                <a:lnTo>
                  <a:pt x="1587" y="2120"/>
                </a:lnTo>
                <a:lnTo>
                  <a:pt x="1054" y="2120"/>
                </a:lnTo>
                <a:lnTo>
                  <a:pt x="0" y="3175"/>
                </a:lnTo>
                <a:lnTo>
                  <a:pt x="533" y="14820"/>
                </a:lnTo>
                <a:lnTo>
                  <a:pt x="533" y="12712"/>
                </a:lnTo>
                <a:lnTo>
                  <a:pt x="1054" y="11112"/>
                </a:lnTo>
                <a:lnTo>
                  <a:pt x="2641" y="7937"/>
                </a:lnTo>
                <a:lnTo>
                  <a:pt x="4762" y="6883"/>
                </a:lnTo>
                <a:lnTo>
                  <a:pt x="5829" y="5816"/>
                </a:lnTo>
                <a:lnTo>
                  <a:pt x="6883" y="5816"/>
                </a:lnTo>
                <a:lnTo>
                  <a:pt x="8470" y="5295"/>
                </a:lnTo>
                <a:lnTo>
                  <a:pt x="10058" y="5295"/>
                </a:lnTo>
                <a:lnTo>
                  <a:pt x="95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4" name="object 904"/>
          <p:cNvSpPr/>
          <p:nvPr/>
        </p:nvSpPr>
        <p:spPr>
          <a:xfrm>
            <a:off x="3701710" y="4251852"/>
            <a:ext cx="53340" cy="31750"/>
          </a:xfrm>
          <a:custGeom>
            <a:avLst/>
            <a:gdLst/>
            <a:ahLst/>
            <a:cxnLst/>
            <a:rect l="l" t="t" r="r" b="b"/>
            <a:pathLst>
              <a:path w="53339" h="31750">
                <a:moveTo>
                  <a:pt x="5295" y="5511"/>
                </a:moveTo>
                <a:lnTo>
                  <a:pt x="4241" y="6045"/>
                </a:lnTo>
                <a:lnTo>
                  <a:pt x="3175" y="7099"/>
                </a:lnTo>
                <a:lnTo>
                  <a:pt x="2654" y="8153"/>
                </a:lnTo>
                <a:lnTo>
                  <a:pt x="1587" y="9753"/>
                </a:lnTo>
                <a:lnTo>
                  <a:pt x="603" y="11722"/>
                </a:lnTo>
                <a:lnTo>
                  <a:pt x="533" y="13449"/>
                </a:lnTo>
                <a:lnTo>
                  <a:pt x="0" y="14516"/>
                </a:lnTo>
                <a:lnTo>
                  <a:pt x="0" y="19811"/>
                </a:lnTo>
                <a:lnTo>
                  <a:pt x="3305" y="27695"/>
                </a:lnTo>
                <a:lnTo>
                  <a:pt x="10374" y="31727"/>
                </a:lnTo>
                <a:lnTo>
                  <a:pt x="18479" y="31259"/>
                </a:lnTo>
                <a:lnTo>
                  <a:pt x="21601" y="28524"/>
                </a:lnTo>
                <a:lnTo>
                  <a:pt x="10693" y="28524"/>
                </a:lnTo>
                <a:lnTo>
                  <a:pt x="5575" y="24206"/>
                </a:lnTo>
                <a:lnTo>
                  <a:pt x="5779" y="19811"/>
                </a:lnTo>
                <a:lnTo>
                  <a:pt x="5659" y="13449"/>
                </a:lnTo>
                <a:lnTo>
                  <a:pt x="5295" y="5511"/>
                </a:lnTo>
                <a:close/>
              </a:path>
              <a:path w="53339" h="31750">
                <a:moveTo>
                  <a:pt x="48196" y="6045"/>
                </a:moveTo>
                <a:lnTo>
                  <a:pt x="37071" y="6045"/>
                </a:lnTo>
                <a:lnTo>
                  <a:pt x="38658" y="6565"/>
                </a:lnTo>
                <a:lnTo>
                  <a:pt x="40246" y="6565"/>
                </a:lnTo>
                <a:lnTo>
                  <a:pt x="41313" y="7099"/>
                </a:lnTo>
                <a:lnTo>
                  <a:pt x="42367" y="8153"/>
                </a:lnTo>
                <a:lnTo>
                  <a:pt x="43421" y="8686"/>
                </a:lnTo>
                <a:lnTo>
                  <a:pt x="45021" y="11861"/>
                </a:lnTo>
                <a:lnTo>
                  <a:pt x="45542" y="13449"/>
                </a:lnTo>
                <a:lnTo>
                  <a:pt x="45627" y="18745"/>
                </a:lnTo>
                <a:lnTo>
                  <a:pt x="46075" y="29870"/>
                </a:lnTo>
                <a:lnTo>
                  <a:pt x="48717" y="27228"/>
                </a:lnTo>
                <a:lnTo>
                  <a:pt x="50317" y="24041"/>
                </a:lnTo>
                <a:lnTo>
                  <a:pt x="50838" y="22453"/>
                </a:lnTo>
                <a:lnTo>
                  <a:pt x="51371" y="21399"/>
                </a:lnTo>
                <a:lnTo>
                  <a:pt x="51371" y="19811"/>
                </a:lnTo>
                <a:lnTo>
                  <a:pt x="51904" y="18224"/>
                </a:lnTo>
                <a:lnTo>
                  <a:pt x="51904" y="16636"/>
                </a:lnTo>
                <a:lnTo>
                  <a:pt x="50241" y="11112"/>
                </a:lnTo>
                <a:lnTo>
                  <a:pt x="51171" y="11112"/>
                </a:lnTo>
                <a:lnTo>
                  <a:pt x="49250" y="7632"/>
                </a:lnTo>
                <a:lnTo>
                  <a:pt x="48717" y="6565"/>
                </a:lnTo>
                <a:lnTo>
                  <a:pt x="48196" y="6045"/>
                </a:lnTo>
                <a:close/>
              </a:path>
              <a:path w="53339" h="31750">
                <a:moveTo>
                  <a:pt x="36537" y="749"/>
                </a:moveTo>
                <a:lnTo>
                  <a:pt x="35483" y="749"/>
                </a:lnTo>
                <a:lnTo>
                  <a:pt x="34429" y="1269"/>
                </a:lnTo>
                <a:lnTo>
                  <a:pt x="32829" y="1269"/>
                </a:lnTo>
                <a:lnTo>
                  <a:pt x="31775" y="1803"/>
                </a:lnTo>
                <a:lnTo>
                  <a:pt x="30187" y="2336"/>
                </a:lnTo>
                <a:lnTo>
                  <a:pt x="29133" y="2857"/>
                </a:lnTo>
                <a:lnTo>
                  <a:pt x="28600" y="3390"/>
                </a:lnTo>
                <a:lnTo>
                  <a:pt x="27533" y="3924"/>
                </a:lnTo>
                <a:lnTo>
                  <a:pt x="26479" y="4978"/>
                </a:lnTo>
                <a:lnTo>
                  <a:pt x="25946" y="6045"/>
                </a:lnTo>
                <a:lnTo>
                  <a:pt x="24892" y="7099"/>
                </a:lnTo>
                <a:lnTo>
                  <a:pt x="24358" y="8686"/>
                </a:lnTo>
                <a:lnTo>
                  <a:pt x="23837" y="8686"/>
                </a:lnTo>
                <a:lnTo>
                  <a:pt x="23837" y="9753"/>
                </a:lnTo>
                <a:lnTo>
                  <a:pt x="21183" y="15100"/>
                </a:lnTo>
                <a:lnTo>
                  <a:pt x="20853" y="21780"/>
                </a:lnTo>
                <a:lnTo>
                  <a:pt x="18008" y="25107"/>
                </a:lnTo>
                <a:lnTo>
                  <a:pt x="15887" y="26161"/>
                </a:lnTo>
                <a:lnTo>
                  <a:pt x="10693" y="28524"/>
                </a:lnTo>
                <a:lnTo>
                  <a:pt x="21601" y="28524"/>
                </a:lnTo>
                <a:lnTo>
                  <a:pt x="24892" y="25641"/>
                </a:lnTo>
                <a:lnTo>
                  <a:pt x="25946" y="23520"/>
                </a:lnTo>
                <a:lnTo>
                  <a:pt x="26479" y="21932"/>
                </a:lnTo>
                <a:lnTo>
                  <a:pt x="28752" y="17424"/>
                </a:lnTo>
                <a:lnTo>
                  <a:pt x="28676" y="11722"/>
                </a:lnTo>
                <a:lnTo>
                  <a:pt x="33362" y="7099"/>
                </a:lnTo>
                <a:lnTo>
                  <a:pt x="34429" y="6565"/>
                </a:lnTo>
                <a:lnTo>
                  <a:pt x="36017" y="6565"/>
                </a:lnTo>
                <a:lnTo>
                  <a:pt x="37071" y="6045"/>
                </a:lnTo>
                <a:lnTo>
                  <a:pt x="48196" y="6045"/>
                </a:lnTo>
                <a:lnTo>
                  <a:pt x="46609" y="4457"/>
                </a:lnTo>
                <a:lnTo>
                  <a:pt x="45542" y="3924"/>
                </a:lnTo>
                <a:lnTo>
                  <a:pt x="43658" y="2082"/>
                </a:lnTo>
                <a:lnTo>
                  <a:pt x="39751" y="2082"/>
                </a:lnTo>
                <a:lnTo>
                  <a:pt x="36537" y="749"/>
                </a:lnTo>
                <a:close/>
              </a:path>
              <a:path w="53339" h="31750">
                <a:moveTo>
                  <a:pt x="51171" y="11112"/>
                </a:moveTo>
                <a:lnTo>
                  <a:pt x="50241" y="11112"/>
                </a:lnTo>
                <a:lnTo>
                  <a:pt x="53086" y="14579"/>
                </a:lnTo>
                <a:lnTo>
                  <a:pt x="51171" y="11112"/>
                </a:lnTo>
                <a:close/>
              </a:path>
              <a:path w="53339" h="31750">
                <a:moveTo>
                  <a:pt x="41529" y="0"/>
                </a:moveTo>
                <a:lnTo>
                  <a:pt x="39751" y="2082"/>
                </a:lnTo>
                <a:lnTo>
                  <a:pt x="43658" y="2082"/>
                </a:lnTo>
                <a:lnTo>
                  <a:pt x="415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5" name="object 905"/>
          <p:cNvSpPr/>
          <p:nvPr/>
        </p:nvSpPr>
        <p:spPr>
          <a:xfrm>
            <a:off x="3702770" y="4222405"/>
            <a:ext cx="50165" cy="27940"/>
          </a:xfrm>
          <a:custGeom>
            <a:avLst/>
            <a:gdLst/>
            <a:ahLst/>
            <a:cxnLst/>
            <a:rect l="l" t="t" r="r" b="b"/>
            <a:pathLst>
              <a:path w="50164" h="27939">
                <a:moveTo>
                  <a:pt x="0" y="5829"/>
                </a:moveTo>
                <a:lnTo>
                  <a:pt x="0" y="11658"/>
                </a:lnTo>
                <a:lnTo>
                  <a:pt x="49784" y="27546"/>
                </a:lnTo>
                <a:lnTo>
                  <a:pt x="49784" y="21717"/>
                </a:lnTo>
                <a:lnTo>
                  <a:pt x="34429" y="17475"/>
                </a:lnTo>
                <a:lnTo>
                  <a:pt x="34429" y="15887"/>
                </a:lnTo>
                <a:lnTo>
                  <a:pt x="29133" y="15887"/>
                </a:lnTo>
                <a:lnTo>
                  <a:pt x="14300" y="11125"/>
                </a:lnTo>
                <a:lnTo>
                  <a:pt x="11595" y="10680"/>
                </a:lnTo>
                <a:lnTo>
                  <a:pt x="8966" y="9931"/>
                </a:lnTo>
                <a:lnTo>
                  <a:pt x="6350" y="9004"/>
                </a:lnTo>
                <a:lnTo>
                  <a:pt x="4762" y="9004"/>
                </a:lnTo>
                <a:lnTo>
                  <a:pt x="0" y="5829"/>
                </a:lnTo>
                <a:close/>
              </a:path>
              <a:path w="50164" h="27939">
                <a:moveTo>
                  <a:pt x="34429" y="0"/>
                </a:moveTo>
                <a:lnTo>
                  <a:pt x="29133" y="15887"/>
                </a:lnTo>
                <a:lnTo>
                  <a:pt x="34429" y="15887"/>
                </a:lnTo>
                <a:lnTo>
                  <a:pt x="344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6" name="object 906"/>
          <p:cNvSpPr/>
          <p:nvPr/>
        </p:nvSpPr>
        <p:spPr>
          <a:xfrm>
            <a:off x="3702770" y="4211814"/>
            <a:ext cx="50165" cy="26670"/>
          </a:xfrm>
          <a:custGeom>
            <a:avLst/>
            <a:gdLst/>
            <a:ahLst/>
            <a:cxnLst/>
            <a:rect l="l" t="t" r="r" b="b"/>
            <a:pathLst>
              <a:path w="50164" h="26670">
                <a:moveTo>
                  <a:pt x="33722" y="12712"/>
                </a:moveTo>
                <a:lnTo>
                  <a:pt x="29133" y="12712"/>
                </a:lnTo>
                <a:lnTo>
                  <a:pt x="29133" y="26479"/>
                </a:lnTo>
                <a:lnTo>
                  <a:pt x="33722" y="12712"/>
                </a:lnTo>
                <a:close/>
              </a:path>
              <a:path w="50164" h="26670">
                <a:moveTo>
                  <a:pt x="49784" y="0"/>
                </a:moveTo>
                <a:lnTo>
                  <a:pt x="0" y="16421"/>
                </a:lnTo>
                <a:lnTo>
                  <a:pt x="4762" y="19596"/>
                </a:lnTo>
                <a:lnTo>
                  <a:pt x="9093" y="19100"/>
                </a:lnTo>
                <a:lnTo>
                  <a:pt x="10375" y="17703"/>
                </a:lnTo>
                <a:lnTo>
                  <a:pt x="15354" y="16954"/>
                </a:lnTo>
                <a:lnTo>
                  <a:pt x="29133" y="12712"/>
                </a:lnTo>
                <a:lnTo>
                  <a:pt x="33722" y="12712"/>
                </a:lnTo>
                <a:lnTo>
                  <a:pt x="34429" y="10591"/>
                </a:lnTo>
                <a:lnTo>
                  <a:pt x="49784" y="5829"/>
                </a:lnTo>
                <a:lnTo>
                  <a:pt x="497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7" name="object 907"/>
          <p:cNvSpPr/>
          <p:nvPr/>
        </p:nvSpPr>
        <p:spPr>
          <a:xfrm>
            <a:off x="6110811" y="5381288"/>
            <a:ext cx="421026" cy="53582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8" name="object 908"/>
          <p:cNvSpPr/>
          <p:nvPr/>
        </p:nvSpPr>
        <p:spPr>
          <a:xfrm>
            <a:off x="8615241" y="4704340"/>
            <a:ext cx="20320" cy="22860"/>
          </a:xfrm>
          <a:custGeom>
            <a:avLst/>
            <a:gdLst/>
            <a:ahLst/>
            <a:cxnLst/>
            <a:rect l="l" t="t" r="r" b="b"/>
            <a:pathLst>
              <a:path w="20320" h="22860">
                <a:moveTo>
                  <a:pt x="20129" y="10058"/>
                </a:moveTo>
                <a:lnTo>
                  <a:pt x="19596" y="5816"/>
                </a:lnTo>
                <a:lnTo>
                  <a:pt x="16954" y="2641"/>
                </a:lnTo>
                <a:lnTo>
                  <a:pt x="13779" y="520"/>
                </a:lnTo>
                <a:lnTo>
                  <a:pt x="10071" y="0"/>
                </a:lnTo>
                <a:lnTo>
                  <a:pt x="6362" y="520"/>
                </a:lnTo>
                <a:lnTo>
                  <a:pt x="3187" y="2641"/>
                </a:lnTo>
                <a:lnTo>
                  <a:pt x="1066" y="5816"/>
                </a:lnTo>
                <a:lnTo>
                  <a:pt x="0" y="10058"/>
                </a:lnTo>
                <a:lnTo>
                  <a:pt x="1066" y="13766"/>
                </a:lnTo>
                <a:lnTo>
                  <a:pt x="4368" y="20256"/>
                </a:lnTo>
                <a:lnTo>
                  <a:pt x="11290" y="22288"/>
                </a:lnTo>
                <a:lnTo>
                  <a:pt x="16954" y="16941"/>
                </a:lnTo>
                <a:lnTo>
                  <a:pt x="19596" y="13766"/>
                </a:lnTo>
                <a:lnTo>
                  <a:pt x="20129" y="10058"/>
                </a:lnTo>
                <a:close/>
              </a:path>
            </a:pathLst>
          </a:custGeom>
          <a:ln w="4762">
            <a:solidFill>
              <a:srgbClr val="FF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9" name="object 909"/>
          <p:cNvSpPr/>
          <p:nvPr/>
        </p:nvSpPr>
        <p:spPr>
          <a:xfrm>
            <a:off x="8865741" y="4704340"/>
            <a:ext cx="19685" cy="22860"/>
          </a:xfrm>
          <a:custGeom>
            <a:avLst/>
            <a:gdLst/>
            <a:ahLst/>
            <a:cxnLst/>
            <a:rect l="l" t="t" r="r" b="b"/>
            <a:pathLst>
              <a:path w="19684" h="22860">
                <a:moveTo>
                  <a:pt x="19596" y="10058"/>
                </a:moveTo>
                <a:lnTo>
                  <a:pt x="19062" y="5816"/>
                </a:lnTo>
                <a:lnTo>
                  <a:pt x="16954" y="2641"/>
                </a:lnTo>
                <a:lnTo>
                  <a:pt x="13766" y="520"/>
                </a:lnTo>
                <a:lnTo>
                  <a:pt x="10058" y="0"/>
                </a:lnTo>
                <a:lnTo>
                  <a:pt x="5829" y="520"/>
                </a:lnTo>
                <a:lnTo>
                  <a:pt x="2654" y="2641"/>
                </a:lnTo>
                <a:lnTo>
                  <a:pt x="533" y="5816"/>
                </a:lnTo>
                <a:lnTo>
                  <a:pt x="0" y="10058"/>
                </a:lnTo>
                <a:lnTo>
                  <a:pt x="533" y="13766"/>
                </a:lnTo>
                <a:lnTo>
                  <a:pt x="3771" y="20370"/>
                </a:lnTo>
                <a:lnTo>
                  <a:pt x="11328" y="22288"/>
                </a:lnTo>
                <a:lnTo>
                  <a:pt x="16954" y="16941"/>
                </a:lnTo>
                <a:lnTo>
                  <a:pt x="19062" y="13766"/>
                </a:lnTo>
                <a:lnTo>
                  <a:pt x="19596" y="10058"/>
                </a:lnTo>
                <a:close/>
              </a:path>
            </a:pathLst>
          </a:custGeom>
          <a:ln w="4762">
            <a:solidFill>
              <a:srgbClr val="FF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0" name="object 910"/>
          <p:cNvSpPr/>
          <p:nvPr/>
        </p:nvSpPr>
        <p:spPr>
          <a:xfrm>
            <a:off x="9115704" y="4704340"/>
            <a:ext cx="20320" cy="22860"/>
          </a:xfrm>
          <a:custGeom>
            <a:avLst/>
            <a:gdLst/>
            <a:ahLst/>
            <a:cxnLst/>
            <a:rect l="l" t="t" r="r" b="b"/>
            <a:pathLst>
              <a:path w="20320" h="22860">
                <a:moveTo>
                  <a:pt x="20129" y="10058"/>
                </a:moveTo>
                <a:lnTo>
                  <a:pt x="19075" y="5816"/>
                </a:lnTo>
                <a:lnTo>
                  <a:pt x="16954" y="2641"/>
                </a:lnTo>
                <a:lnTo>
                  <a:pt x="13779" y="520"/>
                </a:lnTo>
                <a:lnTo>
                  <a:pt x="10071" y="0"/>
                </a:lnTo>
                <a:lnTo>
                  <a:pt x="6362" y="520"/>
                </a:lnTo>
                <a:lnTo>
                  <a:pt x="3187" y="2641"/>
                </a:lnTo>
                <a:lnTo>
                  <a:pt x="1066" y="5816"/>
                </a:lnTo>
                <a:lnTo>
                  <a:pt x="0" y="10058"/>
                </a:lnTo>
                <a:lnTo>
                  <a:pt x="1066" y="13766"/>
                </a:lnTo>
                <a:lnTo>
                  <a:pt x="4368" y="20256"/>
                </a:lnTo>
                <a:lnTo>
                  <a:pt x="11290" y="22288"/>
                </a:lnTo>
                <a:lnTo>
                  <a:pt x="16954" y="16941"/>
                </a:lnTo>
                <a:lnTo>
                  <a:pt x="19075" y="13766"/>
                </a:lnTo>
                <a:lnTo>
                  <a:pt x="20129" y="10058"/>
                </a:lnTo>
                <a:close/>
              </a:path>
            </a:pathLst>
          </a:custGeom>
          <a:ln w="4762">
            <a:solidFill>
              <a:srgbClr val="FF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1" name="object 911"/>
          <p:cNvSpPr/>
          <p:nvPr/>
        </p:nvSpPr>
        <p:spPr>
          <a:xfrm>
            <a:off x="9366204" y="4704340"/>
            <a:ext cx="19685" cy="22860"/>
          </a:xfrm>
          <a:custGeom>
            <a:avLst/>
            <a:gdLst/>
            <a:ahLst/>
            <a:cxnLst/>
            <a:rect l="l" t="t" r="r" b="b"/>
            <a:pathLst>
              <a:path w="19684" h="22860">
                <a:moveTo>
                  <a:pt x="19596" y="10058"/>
                </a:moveTo>
                <a:lnTo>
                  <a:pt x="19062" y="5816"/>
                </a:lnTo>
                <a:lnTo>
                  <a:pt x="16954" y="2641"/>
                </a:lnTo>
                <a:lnTo>
                  <a:pt x="13766" y="520"/>
                </a:lnTo>
                <a:lnTo>
                  <a:pt x="9537" y="0"/>
                </a:lnTo>
                <a:lnTo>
                  <a:pt x="5829" y="520"/>
                </a:lnTo>
                <a:lnTo>
                  <a:pt x="2654" y="2641"/>
                </a:lnTo>
                <a:lnTo>
                  <a:pt x="533" y="5816"/>
                </a:lnTo>
                <a:lnTo>
                  <a:pt x="0" y="10058"/>
                </a:lnTo>
                <a:lnTo>
                  <a:pt x="533" y="13766"/>
                </a:lnTo>
                <a:lnTo>
                  <a:pt x="3771" y="20408"/>
                </a:lnTo>
                <a:lnTo>
                  <a:pt x="11328" y="22250"/>
                </a:lnTo>
                <a:lnTo>
                  <a:pt x="16954" y="16941"/>
                </a:lnTo>
                <a:lnTo>
                  <a:pt x="19062" y="13766"/>
                </a:lnTo>
                <a:lnTo>
                  <a:pt x="19596" y="10058"/>
                </a:lnTo>
                <a:close/>
              </a:path>
            </a:pathLst>
          </a:custGeom>
          <a:ln w="4762">
            <a:solidFill>
              <a:srgbClr val="FF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2" name="object 912"/>
          <p:cNvSpPr/>
          <p:nvPr/>
        </p:nvSpPr>
        <p:spPr>
          <a:xfrm>
            <a:off x="9616167" y="4704340"/>
            <a:ext cx="20320" cy="20320"/>
          </a:xfrm>
          <a:custGeom>
            <a:avLst/>
            <a:gdLst/>
            <a:ahLst/>
            <a:cxnLst/>
            <a:rect l="l" t="t" r="r" b="b"/>
            <a:pathLst>
              <a:path w="20320" h="20320">
                <a:moveTo>
                  <a:pt x="20129" y="10058"/>
                </a:moveTo>
                <a:lnTo>
                  <a:pt x="19075" y="5816"/>
                </a:lnTo>
                <a:lnTo>
                  <a:pt x="16954" y="2641"/>
                </a:lnTo>
                <a:lnTo>
                  <a:pt x="13779" y="520"/>
                </a:lnTo>
                <a:lnTo>
                  <a:pt x="10071" y="0"/>
                </a:lnTo>
                <a:lnTo>
                  <a:pt x="6362" y="520"/>
                </a:lnTo>
                <a:lnTo>
                  <a:pt x="2654" y="2641"/>
                </a:lnTo>
                <a:lnTo>
                  <a:pt x="533" y="5816"/>
                </a:lnTo>
                <a:lnTo>
                  <a:pt x="0" y="10058"/>
                </a:lnTo>
                <a:lnTo>
                  <a:pt x="533" y="13766"/>
                </a:lnTo>
                <a:lnTo>
                  <a:pt x="2654" y="16941"/>
                </a:lnTo>
                <a:lnTo>
                  <a:pt x="6362" y="19062"/>
                </a:lnTo>
                <a:lnTo>
                  <a:pt x="10071" y="20116"/>
                </a:lnTo>
                <a:lnTo>
                  <a:pt x="13779" y="19062"/>
                </a:lnTo>
                <a:lnTo>
                  <a:pt x="16954" y="16941"/>
                </a:lnTo>
                <a:lnTo>
                  <a:pt x="19075" y="13766"/>
                </a:lnTo>
                <a:lnTo>
                  <a:pt x="20129" y="10058"/>
                </a:lnTo>
                <a:close/>
              </a:path>
            </a:pathLst>
          </a:custGeom>
          <a:ln w="4762">
            <a:solidFill>
              <a:srgbClr val="FF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3" name="object 913"/>
          <p:cNvSpPr/>
          <p:nvPr/>
        </p:nvSpPr>
        <p:spPr>
          <a:xfrm>
            <a:off x="8122728" y="4639197"/>
            <a:ext cx="445770" cy="334010"/>
          </a:xfrm>
          <a:custGeom>
            <a:avLst/>
            <a:gdLst/>
            <a:ahLst/>
            <a:cxnLst/>
            <a:rect l="l" t="t" r="r" b="b"/>
            <a:pathLst>
              <a:path w="445770" h="334010">
                <a:moveTo>
                  <a:pt x="0" y="0"/>
                </a:moveTo>
                <a:lnTo>
                  <a:pt x="0" y="333641"/>
                </a:lnTo>
                <a:lnTo>
                  <a:pt x="250494" y="333641"/>
                </a:lnTo>
                <a:lnTo>
                  <a:pt x="445389" y="204952"/>
                </a:lnTo>
              </a:path>
            </a:pathLst>
          </a:custGeom>
          <a:ln w="4762">
            <a:solidFill>
              <a:srgbClr val="FFFF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4" name="object 914"/>
          <p:cNvSpPr/>
          <p:nvPr/>
        </p:nvSpPr>
        <p:spPr>
          <a:xfrm>
            <a:off x="8122728" y="4635488"/>
            <a:ext cx="492519" cy="305570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5" name="object 915"/>
          <p:cNvSpPr/>
          <p:nvPr/>
        </p:nvSpPr>
        <p:spPr>
          <a:xfrm>
            <a:off x="7616440" y="4433186"/>
            <a:ext cx="172645" cy="148282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6" name="object 916"/>
          <p:cNvSpPr/>
          <p:nvPr/>
        </p:nvSpPr>
        <p:spPr>
          <a:xfrm>
            <a:off x="6104459" y="3840045"/>
            <a:ext cx="172646" cy="148816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7" name="object 917"/>
          <p:cNvSpPr/>
          <p:nvPr/>
        </p:nvSpPr>
        <p:spPr>
          <a:xfrm>
            <a:off x="3117568" y="4794361"/>
            <a:ext cx="400685" cy="200660"/>
          </a:xfrm>
          <a:custGeom>
            <a:avLst/>
            <a:gdLst/>
            <a:ahLst/>
            <a:cxnLst/>
            <a:rect l="l" t="t" r="r" b="b"/>
            <a:pathLst>
              <a:path w="400685" h="200660">
                <a:moveTo>
                  <a:pt x="200190" y="200190"/>
                </a:moveTo>
                <a:lnTo>
                  <a:pt x="0" y="200190"/>
                </a:lnTo>
                <a:lnTo>
                  <a:pt x="0" y="0"/>
                </a:lnTo>
                <a:lnTo>
                  <a:pt x="400380" y="0"/>
                </a:lnTo>
                <a:lnTo>
                  <a:pt x="400380" y="200190"/>
                </a:lnTo>
                <a:lnTo>
                  <a:pt x="200190" y="200190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8" name="object 918"/>
          <p:cNvSpPr/>
          <p:nvPr/>
        </p:nvSpPr>
        <p:spPr>
          <a:xfrm>
            <a:off x="3248375" y="4830378"/>
            <a:ext cx="15875" cy="18415"/>
          </a:xfrm>
          <a:custGeom>
            <a:avLst/>
            <a:gdLst/>
            <a:ahLst/>
            <a:cxnLst/>
            <a:rect l="l" t="t" r="r" b="b"/>
            <a:pathLst>
              <a:path w="15875" h="18414">
                <a:moveTo>
                  <a:pt x="6349" y="18008"/>
                </a:moveTo>
                <a:lnTo>
                  <a:pt x="2120" y="18008"/>
                </a:lnTo>
                <a:lnTo>
                  <a:pt x="6083" y="18275"/>
                </a:lnTo>
                <a:lnTo>
                  <a:pt x="6349" y="18008"/>
                </a:lnTo>
                <a:close/>
              </a:path>
              <a:path w="15875" h="18414">
                <a:moveTo>
                  <a:pt x="13246" y="0"/>
                </a:moveTo>
                <a:lnTo>
                  <a:pt x="0" y="533"/>
                </a:lnTo>
                <a:lnTo>
                  <a:pt x="4241" y="533"/>
                </a:lnTo>
                <a:lnTo>
                  <a:pt x="5308" y="1054"/>
                </a:lnTo>
                <a:lnTo>
                  <a:pt x="5829" y="1054"/>
                </a:lnTo>
                <a:lnTo>
                  <a:pt x="6896" y="1587"/>
                </a:lnTo>
                <a:lnTo>
                  <a:pt x="7950" y="2654"/>
                </a:lnTo>
                <a:lnTo>
                  <a:pt x="9004" y="4241"/>
                </a:lnTo>
                <a:lnTo>
                  <a:pt x="9537" y="4762"/>
                </a:lnTo>
                <a:lnTo>
                  <a:pt x="9537" y="6350"/>
                </a:lnTo>
                <a:lnTo>
                  <a:pt x="10071" y="7416"/>
                </a:lnTo>
                <a:lnTo>
                  <a:pt x="10190" y="13233"/>
                </a:lnTo>
                <a:lnTo>
                  <a:pt x="10223" y="14122"/>
                </a:lnTo>
                <a:lnTo>
                  <a:pt x="6349" y="18008"/>
                </a:lnTo>
                <a:lnTo>
                  <a:pt x="13246" y="18008"/>
                </a:lnTo>
                <a:lnTo>
                  <a:pt x="14833" y="14833"/>
                </a:lnTo>
                <a:lnTo>
                  <a:pt x="15367" y="13233"/>
                </a:lnTo>
                <a:lnTo>
                  <a:pt x="15367" y="5295"/>
                </a:lnTo>
                <a:lnTo>
                  <a:pt x="14833" y="3708"/>
                </a:lnTo>
                <a:lnTo>
                  <a:pt x="14833" y="2654"/>
                </a:lnTo>
                <a:lnTo>
                  <a:pt x="14300" y="1587"/>
                </a:lnTo>
                <a:lnTo>
                  <a:pt x="1324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9" name="object 919"/>
          <p:cNvSpPr/>
          <p:nvPr/>
        </p:nvSpPr>
        <p:spPr>
          <a:xfrm>
            <a:off x="3232494" y="4824574"/>
            <a:ext cx="29209" cy="50800"/>
          </a:xfrm>
          <a:custGeom>
            <a:avLst/>
            <a:gdLst/>
            <a:ahLst/>
            <a:cxnLst/>
            <a:rect l="l" t="t" r="r" b="b"/>
            <a:pathLst>
              <a:path w="29210" h="50800">
                <a:moveTo>
                  <a:pt x="23177" y="0"/>
                </a:moveTo>
                <a:lnTo>
                  <a:pt x="19062" y="507"/>
                </a:lnTo>
                <a:lnTo>
                  <a:pt x="0" y="507"/>
                </a:lnTo>
                <a:lnTo>
                  <a:pt x="0" y="50291"/>
                </a:lnTo>
                <a:lnTo>
                  <a:pt x="5829" y="50291"/>
                </a:lnTo>
                <a:lnTo>
                  <a:pt x="5829" y="30162"/>
                </a:lnTo>
                <a:lnTo>
                  <a:pt x="15887" y="30162"/>
                </a:lnTo>
                <a:lnTo>
                  <a:pt x="20510" y="29476"/>
                </a:lnTo>
                <a:lnTo>
                  <a:pt x="26200" y="29425"/>
                </a:lnTo>
                <a:lnTo>
                  <a:pt x="28600" y="24866"/>
                </a:lnTo>
                <a:lnTo>
                  <a:pt x="29133" y="23812"/>
                </a:lnTo>
                <a:lnTo>
                  <a:pt x="5829" y="23812"/>
                </a:lnTo>
                <a:lnTo>
                  <a:pt x="5829" y="6337"/>
                </a:lnTo>
                <a:lnTo>
                  <a:pt x="15887" y="6337"/>
                </a:lnTo>
                <a:lnTo>
                  <a:pt x="29133" y="5803"/>
                </a:lnTo>
                <a:lnTo>
                  <a:pt x="29133" y="5270"/>
                </a:lnTo>
                <a:lnTo>
                  <a:pt x="26466" y="2349"/>
                </a:lnTo>
                <a:lnTo>
                  <a:pt x="231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0" name="object 920"/>
          <p:cNvSpPr/>
          <p:nvPr/>
        </p:nvSpPr>
        <p:spPr>
          <a:xfrm>
            <a:off x="3290224" y="4829849"/>
            <a:ext cx="19050" cy="40640"/>
          </a:xfrm>
          <a:custGeom>
            <a:avLst/>
            <a:gdLst/>
            <a:ahLst/>
            <a:cxnLst/>
            <a:rect l="l" t="t" r="r" b="b"/>
            <a:pathLst>
              <a:path w="19050" h="40639">
                <a:moveTo>
                  <a:pt x="6177" y="2349"/>
                </a:moveTo>
                <a:lnTo>
                  <a:pt x="9524" y="5829"/>
                </a:lnTo>
                <a:lnTo>
                  <a:pt x="10058" y="6883"/>
                </a:lnTo>
                <a:lnTo>
                  <a:pt x="10591" y="8470"/>
                </a:lnTo>
                <a:lnTo>
                  <a:pt x="11366" y="9194"/>
                </a:lnTo>
                <a:lnTo>
                  <a:pt x="12852" y="15722"/>
                </a:lnTo>
                <a:lnTo>
                  <a:pt x="12765" y="16421"/>
                </a:lnTo>
                <a:lnTo>
                  <a:pt x="12643" y="23304"/>
                </a:lnTo>
                <a:lnTo>
                  <a:pt x="9524" y="33896"/>
                </a:lnTo>
                <a:lnTo>
                  <a:pt x="7556" y="36118"/>
                </a:lnTo>
                <a:lnTo>
                  <a:pt x="5511" y="38493"/>
                </a:lnTo>
                <a:lnTo>
                  <a:pt x="2641" y="39725"/>
                </a:lnTo>
                <a:lnTo>
                  <a:pt x="1587" y="39725"/>
                </a:lnTo>
                <a:lnTo>
                  <a:pt x="0" y="40246"/>
                </a:lnTo>
                <a:lnTo>
                  <a:pt x="11645" y="40246"/>
                </a:lnTo>
                <a:lnTo>
                  <a:pt x="12179" y="39192"/>
                </a:lnTo>
                <a:lnTo>
                  <a:pt x="13233" y="38125"/>
                </a:lnTo>
                <a:lnTo>
                  <a:pt x="16254" y="33362"/>
                </a:lnTo>
                <a:lnTo>
                  <a:pt x="17983" y="25996"/>
                </a:lnTo>
                <a:lnTo>
                  <a:pt x="17995" y="23304"/>
                </a:lnTo>
                <a:lnTo>
                  <a:pt x="18529" y="21716"/>
                </a:lnTo>
                <a:lnTo>
                  <a:pt x="18529" y="18008"/>
                </a:lnTo>
                <a:lnTo>
                  <a:pt x="17995" y="16421"/>
                </a:lnTo>
                <a:lnTo>
                  <a:pt x="17995" y="13766"/>
                </a:lnTo>
                <a:lnTo>
                  <a:pt x="17475" y="12179"/>
                </a:lnTo>
                <a:lnTo>
                  <a:pt x="17475" y="11125"/>
                </a:lnTo>
                <a:lnTo>
                  <a:pt x="16941" y="9537"/>
                </a:lnTo>
                <a:lnTo>
                  <a:pt x="16408" y="8470"/>
                </a:lnTo>
                <a:lnTo>
                  <a:pt x="16408" y="7416"/>
                </a:lnTo>
                <a:lnTo>
                  <a:pt x="15887" y="5829"/>
                </a:lnTo>
                <a:lnTo>
                  <a:pt x="15354" y="5829"/>
                </a:lnTo>
                <a:lnTo>
                  <a:pt x="14820" y="4241"/>
                </a:lnTo>
                <a:lnTo>
                  <a:pt x="14522" y="3644"/>
                </a:lnTo>
                <a:lnTo>
                  <a:pt x="8420" y="3644"/>
                </a:lnTo>
                <a:lnTo>
                  <a:pt x="6177" y="2349"/>
                </a:lnTo>
                <a:close/>
              </a:path>
              <a:path w="19050" h="40639">
                <a:moveTo>
                  <a:pt x="17132" y="31978"/>
                </a:moveTo>
                <a:lnTo>
                  <a:pt x="16192" y="33261"/>
                </a:lnTo>
                <a:lnTo>
                  <a:pt x="17132" y="31978"/>
                </a:lnTo>
                <a:close/>
              </a:path>
              <a:path w="19050" h="40639">
                <a:moveTo>
                  <a:pt x="12904" y="1142"/>
                </a:moveTo>
                <a:lnTo>
                  <a:pt x="5016" y="1142"/>
                </a:lnTo>
                <a:lnTo>
                  <a:pt x="8420" y="3644"/>
                </a:lnTo>
                <a:lnTo>
                  <a:pt x="14522" y="3644"/>
                </a:lnTo>
                <a:lnTo>
                  <a:pt x="14287" y="3174"/>
                </a:lnTo>
                <a:lnTo>
                  <a:pt x="13233" y="2120"/>
                </a:lnTo>
                <a:lnTo>
                  <a:pt x="12904" y="1142"/>
                </a:lnTo>
                <a:close/>
              </a:path>
              <a:path w="19050" h="40639">
                <a:moveTo>
                  <a:pt x="11645" y="0"/>
                </a:moveTo>
                <a:lnTo>
                  <a:pt x="2108" y="0"/>
                </a:lnTo>
                <a:lnTo>
                  <a:pt x="6177" y="2349"/>
                </a:lnTo>
                <a:lnTo>
                  <a:pt x="5016" y="1142"/>
                </a:lnTo>
                <a:lnTo>
                  <a:pt x="12904" y="1142"/>
                </a:lnTo>
                <a:lnTo>
                  <a:pt x="12699" y="533"/>
                </a:lnTo>
                <a:lnTo>
                  <a:pt x="116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1" name="object 921"/>
          <p:cNvSpPr/>
          <p:nvPr/>
        </p:nvSpPr>
        <p:spPr>
          <a:xfrm>
            <a:off x="3269030" y="4824023"/>
            <a:ext cx="33020" cy="52069"/>
          </a:xfrm>
          <a:custGeom>
            <a:avLst/>
            <a:gdLst/>
            <a:ahLst/>
            <a:cxnLst/>
            <a:rect l="l" t="t" r="r" b="b"/>
            <a:pathLst>
              <a:path w="33020" h="52070">
                <a:moveTo>
                  <a:pt x="22250" y="51371"/>
                </a:moveTo>
                <a:lnTo>
                  <a:pt x="16954" y="51371"/>
                </a:lnTo>
                <a:lnTo>
                  <a:pt x="18541" y="51904"/>
                </a:lnTo>
                <a:lnTo>
                  <a:pt x="20662" y="51904"/>
                </a:lnTo>
                <a:lnTo>
                  <a:pt x="22250" y="51371"/>
                </a:lnTo>
                <a:close/>
              </a:path>
              <a:path w="33020" h="52070">
                <a:moveTo>
                  <a:pt x="11861" y="127"/>
                </a:moveTo>
                <a:lnTo>
                  <a:pt x="5359" y="6769"/>
                </a:lnTo>
                <a:lnTo>
                  <a:pt x="2120" y="13246"/>
                </a:lnTo>
                <a:lnTo>
                  <a:pt x="1587" y="14833"/>
                </a:lnTo>
                <a:lnTo>
                  <a:pt x="1508" y="16129"/>
                </a:lnTo>
                <a:lnTo>
                  <a:pt x="1066" y="17475"/>
                </a:lnTo>
                <a:lnTo>
                  <a:pt x="1066" y="18542"/>
                </a:lnTo>
                <a:lnTo>
                  <a:pt x="533" y="20129"/>
                </a:lnTo>
                <a:lnTo>
                  <a:pt x="533" y="24892"/>
                </a:lnTo>
                <a:lnTo>
                  <a:pt x="0" y="26479"/>
                </a:lnTo>
                <a:lnTo>
                  <a:pt x="0" y="27012"/>
                </a:lnTo>
                <a:lnTo>
                  <a:pt x="533" y="28067"/>
                </a:lnTo>
                <a:lnTo>
                  <a:pt x="533" y="32829"/>
                </a:lnTo>
                <a:lnTo>
                  <a:pt x="1066" y="33896"/>
                </a:lnTo>
                <a:lnTo>
                  <a:pt x="1587" y="35483"/>
                </a:lnTo>
                <a:lnTo>
                  <a:pt x="2374" y="40551"/>
                </a:lnTo>
                <a:lnTo>
                  <a:pt x="6426" y="46977"/>
                </a:lnTo>
                <a:lnTo>
                  <a:pt x="12191" y="49784"/>
                </a:lnTo>
                <a:lnTo>
                  <a:pt x="14300" y="50838"/>
                </a:lnTo>
                <a:lnTo>
                  <a:pt x="15887" y="51371"/>
                </a:lnTo>
                <a:lnTo>
                  <a:pt x="22250" y="51371"/>
                </a:lnTo>
                <a:lnTo>
                  <a:pt x="23761" y="51485"/>
                </a:lnTo>
                <a:lnTo>
                  <a:pt x="27139" y="50368"/>
                </a:lnTo>
                <a:lnTo>
                  <a:pt x="28600" y="49784"/>
                </a:lnTo>
                <a:lnTo>
                  <a:pt x="29667" y="48717"/>
                </a:lnTo>
                <a:lnTo>
                  <a:pt x="30721" y="48196"/>
                </a:lnTo>
                <a:lnTo>
                  <a:pt x="32842" y="46075"/>
                </a:lnTo>
                <a:lnTo>
                  <a:pt x="19075" y="46075"/>
                </a:lnTo>
                <a:lnTo>
                  <a:pt x="10096" y="44704"/>
                </a:lnTo>
                <a:lnTo>
                  <a:pt x="6045" y="36398"/>
                </a:lnTo>
                <a:lnTo>
                  <a:pt x="5952" y="32829"/>
                </a:lnTo>
                <a:lnTo>
                  <a:pt x="5829" y="24892"/>
                </a:lnTo>
                <a:lnTo>
                  <a:pt x="6173" y="17475"/>
                </a:lnTo>
                <a:lnTo>
                  <a:pt x="6297" y="15887"/>
                </a:lnTo>
                <a:lnTo>
                  <a:pt x="8432" y="7505"/>
                </a:lnTo>
                <a:lnTo>
                  <a:pt x="18541" y="5829"/>
                </a:lnTo>
                <a:lnTo>
                  <a:pt x="32842" y="5829"/>
                </a:lnTo>
                <a:lnTo>
                  <a:pt x="30721" y="3708"/>
                </a:lnTo>
                <a:lnTo>
                  <a:pt x="29667" y="3175"/>
                </a:lnTo>
                <a:lnTo>
                  <a:pt x="28066" y="1587"/>
                </a:lnTo>
                <a:lnTo>
                  <a:pt x="26479" y="1054"/>
                </a:lnTo>
                <a:lnTo>
                  <a:pt x="25425" y="533"/>
                </a:lnTo>
                <a:lnTo>
                  <a:pt x="15887" y="533"/>
                </a:lnTo>
                <a:lnTo>
                  <a:pt x="11861" y="127"/>
                </a:lnTo>
                <a:close/>
              </a:path>
              <a:path w="33020" h="52070">
                <a:moveTo>
                  <a:pt x="22771" y="0"/>
                </a:moveTo>
                <a:lnTo>
                  <a:pt x="17487" y="0"/>
                </a:lnTo>
                <a:lnTo>
                  <a:pt x="15887" y="533"/>
                </a:lnTo>
                <a:lnTo>
                  <a:pt x="23837" y="533"/>
                </a:lnTo>
                <a:lnTo>
                  <a:pt x="2277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2" name="object 922"/>
          <p:cNvSpPr/>
          <p:nvPr/>
        </p:nvSpPr>
        <p:spPr>
          <a:xfrm>
            <a:off x="3329408" y="4830378"/>
            <a:ext cx="19685" cy="38735"/>
          </a:xfrm>
          <a:custGeom>
            <a:avLst/>
            <a:gdLst/>
            <a:ahLst/>
            <a:cxnLst/>
            <a:rect l="l" t="t" r="r" b="b"/>
            <a:pathLst>
              <a:path w="19685" h="38735">
                <a:moveTo>
                  <a:pt x="7637" y="1867"/>
                </a:moveTo>
                <a:lnTo>
                  <a:pt x="10591" y="4762"/>
                </a:lnTo>
                <a:lnTo>
                  <a:pt x="11125" y="5829"/>
                </a:lnTo>
                <a:lnTo>
                  <a:pt x="12179" y="6883"/>
                </a:lnTo>
                <a:lnTo>
                  <a:pt x="12179" y="7950"/>
                </a:lnTo>
                <a:lnTo>
                  <a:pt x="13246" y="10058"/>
                </a:lnTo>
                <a:lnTo>
                  <a:pt x="13246" y="11645"/>
                </a:lnTo>
                <a:lnTo>
                  <a:pt x="13766" y="12712"/>
                </a:lnTo>
                <a:lnTo>
                  <a:pt x="13766" y="15887"/>
                </a:lnTo>
                <a:lnTo>
                  <a:pt x="14300" y="17475"/>
                </a:lnTo>
                <a:lnTo>
                  <a:pt x="14300" y="20650"/>
                </a:lnTo>
                <a:lnTo>
                  <a:pt x="13766" y="22237"/>
                </a:lnTo>
                <a:lnTo>
                  <a:pt x="14122" y="25933"/>
                </a:lnTo>
                <a:lnTo>
                  <a:pt x="13233" y="27901"/>
                </a:lnTo>
                <a:lnTo>
                  <a:pt x="12179" y="31242"/>
                </a:lnTo>
                <a:lnTo>
                  <a:pt x="11658" y="32829"/>
                </a:lnTo>
                <a:lnTo>
                  <a:pt x="10591" y="33896"/>
                </a:lnTo>
                <a:lnTo>
                  <a:pt x="8851" y="37287"/>
                </a:lnTo>
                <a:lnTo>
                  <a:pt x="6692" y="37947"/>
                </a:lnTo>
                <a:lnTo>
                  <a:pt x="3174" y="38125"/>
                </a:lnTo>
                <a:lnTo>
                  <a:pt x="1587" y="38658"/>
                </a:lnTo>
                <a:lnTo>
                  <a:pt x="14300" y="38658"/>
                </a:lnTo>
                <a:lnTo>
                  <a:pt x="14833" y="37604"/>
                </a:lnTo>
                <a:lnTo>
                  <a:pt x="15887" y="36537"/>
                </a:lnTo>
                <a:lnTo>
                  <a:pt x="16954" y="33362"/>
                </a:lnTo>
                <a:lnTo>
                  <a:pt x="17475" y="32829"/>
                </a:lnTo>
                <a:lnTo>
                  <a:pt x="18008" y="31775"/>
                </a:lnTo>
                <a:lnTo>
                  <a:pt x="18008" y="30721"/>
                </a:lnTo>
                <a:lnTo>
                  <a:pt x="18541" y="29133"/>
                </a:lnTo>
                <a:lnTo>
                  <a:pt x="19062" y="28067"/>
                </a:lnTo>
                <a:lnTo>
                  <a:pt x="19062" y="26479"/>
                </a:lnTo>
                <a:lnTo>
                  <a:pt x="19596" y="25425"/>
                </a:lnTo>
                <a:lnTo>
                  <a:pt x="19596" y="14300"/>
                </a:lnTo>
                <a:lnTo>
                  <a:pt x="19062" y="12712"/>
                </a:lnTo>
                <a:lnTo>
                  <a:pt x="19062" y="10058"/>
                </a:lnTo>
                <a:lnTo>
                  <a:pt x="18008" y="7950"/>
                </a:lnTo>
                <a:lnTo>
                  <a:pt x="18008" y="6883"/>
                </a:lnTo>
                <a:lnTo>
                  <a:pt x="17475" y="5829"/>
                </a:lnTo>
                <a:lnTo>
                  <a:pt x="16954" y="4241"/>
                </a:lnTo>
                <a:lnTo>
                  <a:pt x="16079" y="2501"/>
                </a:lnTo>
                <a:lnTo>
                  <a:pt x="9004" y="2501"/>
                </a:lnTo>
                <a:lnTo>
                  <a:pt x="7637" y="1867"/>
                </a:lnTo>
                <a:close/>
              </a:path>
              <a:path w="19685" h="38735">
                <a:moveTo>
                  <a:pt x="15170" y="1041"/>
                </a:moveTo>
                <a:lnTo>
                  <a:pt x="6794" y="1041"/>
                </a:lnTo>
                <a:lnTo>
                  <a:pt x="9004" y="2501"/>
                </a:lnTo>
                <a:lnTo>
                  <a:pt x="16079" y="2501"/>
                </a:lnTo>
                <a:lnTo>
                  <a:pt x="15887" y="2120"/>
                </a:lnTo>
                <a:lnTo>
                  <a:pt x="15170" y="1041"/>
                </a:lnTo>
                <a:close/>
              </a:path>
              <a:path w="19685" h="38735">
                <a:moveTo>
                  <a:pt x="14300" y="0"/>
                </a:moveTo>
                <a:lnTo>
                  <a:pt x="0" y="533"/>
                </a:lnTo>
                <a:lnTo>
                  <a:pt x="4762" y="533"/>
                </a:lnTo>
                <a:lnTo>
                  <a:pt x="7637" y="1867"/>
                </a:lnTo>
                <a:lnTo>
                  <a:pt x="6794" y="1041"/>
                </a:lnTo>
                <a:lnTo>
                  <a:pt x="15170" y="1041"/>
                </a:lnTo>
                <a:lnTo>
                  <a:pt x="14833" y="533"/>
                </a:lnTo>
                <a:lnTo>
                  <a:pt x="143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3" name="object 923"/>
          <p:cNvSpPr/>
          <p:nvPr/>
        </p:nvSpPr>
        <p:spPr>
          <a:xfrm>
            <a:off x="3315108" y="4824854"/>
            <a:ext cx="29209" cy="50165"/>
          </a:xfrm>
          <a:custGeom>
            <a:avLst/>
            <a:gdLst/>
            <a:ahLst/>
            <a:cxnLst/>
            <a:rect l="l" t="t" r="r" b="b"/>
            <a:pathLst>
              <a:path w="29210" h="50164">
                <a:moveTo>
                  <a:pt x="21412" y="0"/>
                </a:moveTo>
                <a:lnTo>
                  <a:pt x="17475" y="228"/>
                </a:lnTo>
                <a:lnTo>
                  <a:pt x="0" y="228"/>
                </a:lnTo>
                <a:lnTo>
                  <a:pt x="0" y="50012"/>
                </a:lnTo>
                <a:lnTo>
                  <a:pt x="17475" y="50012"/>
                </a:lnTo>
                <a:lnTo>
                  <a:pt x="19062" y="49479"/>
                </a:lnTo>
                <a:lnTo>
                  <a:pt x="20650" y="49479"/>
                </a:lnTo>
                <a:lnTo>
                  <a:pt x="27012" y="46304"/>
                </a:lnTo>
                <a:lnTo>
                  <a:pt x="27533" y="45237"/>
                </a:lnTo>
                <a:lnTo>
                  <a:pt x="28600" y="44183"/>
                </a:lnTo>
                <a:lnTo>
                  <a:pt x="5295" y="44183"/>
                </a:lnTo>
                <a:lnTo>
                  <a:pt x="5295" y="6057"/>
                </a:lnTo>
                <a:lnTo>
                  <a:pt x="14300" y="6057"/>
                </a:lnTo>
                <a:lnTo>
                  <a:pt x="28600" y="5524"/>
                </a:lnTo>
                <a:lnTo>
                  <a:pt x="28066" y="4470"/>
                </a:lnTo>
                <a:lnTo>
                  <a:pt x="25323" y="1638"/>
                </a:lnTo>
                <a:lnTo>
                  <a:pt x="214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4" name="object 924"/>
          <p:cNvSpPr/>
          <p:nvPr/>
        </p:nvSpPr>
        <p:spPr>
          <a:xfrm>
            <a:off x="3357473" y="4825085"/>
            <a:ext cx="6350" cy="50165"/>
          </a:xfrm>
          <a:custGeom>
            <a:avLst/>
            <a:gdLst/>
            <a:ahLst/>
            <a:cxnLst/>
            <a:rect l="l" t="t" r="r" b="b"/>
            <a:pathLst>
              <a:path w="6350" h="50164">
                <a:moveTo>
                  <a:pt x="5829" y="0"/>
                </a:moveTo>
                <a:lnTo>
                  <a:pt x="0" y="0"/>
                </a:lnTo>
                <a:lnTo>
                  <a:pt x="0" y="49783"/>
                </a:lnTo>
                <a:lnTo>
                  <a:pt x="5829" y="49783"/>
                </a:lnTo>
                <a:lnTo>
                  <a:pt x="58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5" name="object 925"/>
          <p:cNvSpPr/>
          <p:nvPr/>
        </p:nvSpPr>
        <p:spPr>
          <a:xfrm>
            <a:off x="3391905" y="4829849"/>
            <a:ext cx="19050" cy="40640"/>
          </a:xfrm>
          <a:custGeom>
            <a:avLst/>
            <a:gdLst/>
            <a:ahLst/>
            <a:cxnLst/>
            <a:rect l="l" t="t" r="r" b="b"/>
            <a:pathLst>
              <a:path w="19050" h="40639">
                <a:moveTo>
                  <a:pt x="6177" y="2349"/>
                </a:moveTo>
                <a:lnTo>
                  <a:pt x="9524" y="5829"/>
                </a:lnTo>
                <a:lnTo>
                  <a:pt x="10058" y="6883"/>
                </a:lnTo>
                <a:lnTo>
                  <a:pt x="10591" y="8470"/>
                </a:lnTo>
                <a:lnTo>
                  <a:pt x="11366" y="9182"/>
                </a:lnTo>
                <a:lnTo>
                  <a:pt x="12852" y="15735"/>
                </a:lnTo>
                <a:lnTo>
                  <a:pt x="12765" y="16421"/>
                </a:lnTo>
                <a:lnTo>
                  <a:pt x="12643" y="23304"/>
                </a:lnTo>
                <a:lnTo>
                  <a:pt x="9524" y="33896"/>
                </a:lnTo>
                <a:lnTo>
                  <a:pt x="7556" y="36118"/>
                </a:lnTo>
                <a:lnTo>
                  <a:pt x="5511" y="38493"/>
                </a:lnTo>
                <a:lnTo>
                  <a:pt x="2641" y="39725"/>
                </a:lnTo>
                <a:lnTo>
                  <a:pt x="1587" y="39725"/>
                </a:lnTo>
                <a:lnTo>
                  <a:pt x="0" y="40246"/>
                </a:lnTo>
                <a:lnTo>
                  <a:pt x="11645" y="40246"/>
                </a:lnTo>
                <a:lnTo>
                  <a:pt x="12179" y="39192"/>
                </a:lnTo>
                <a:lnTo>
                  <a:pt x="13233" y="38125"/>
                </a:lnTo>
                <a:lnTo>
                  <a:pt x="16254" y="33362"/>
                </a:lnTo>
                <a:lnTo>
                  <a:pt x="17983" y="25996"/>
                </a:lnTo>
                <a:lnTo>
                  <a:pt x="17995" y="23304"/>
                </a:lnTo>
                <a:lnTo>
                  <a:pt x="18529" y="21716"/>
                </a:lnTo>
                <a:lnTo>
                  <a:pt x="18529" y="18008"/>
                </a:lnTo>
                <a:lnTo>
                  <a:pt x="17995" y="16421"/>
                </a:lnTo>
                <a:lnTo>
                  <a:pt x="17995" y="13766"/>
                </a:lnTo>
                <a:lnTo>
                  <a:pt x="17475" y="12179"/>
                </a:lnTo>
                <a:lnTo>
                  <a:pt x="17475" y="11125"/>
                </a:lnTo>
                <a:lnTo>
                  <a:pt x="16941" y="9537"/>
                </a:lnTo>
                <a:lnTo>
                  <a:pt x="16408" y="8470"/>
                </a:lnTo>
                <a:lnTo>
                  <a:pt x="16408" y="7416"/>
                </a:lnTo>
                <a:lnTo>
                  <a:pt x="15887" y="5829"/>
                </a:lnTo>
                <a:lnTo>
                  <a:pt x="15354" y="5829"/>
                </a:lnTo>
                <a:lnTo>
                  <a:pt x="14820" y="4241"/>
                </a:lnTo>
                <a:lnTo>
                  <a:pt x="14522" y="3644"/>
                </a:lnTo>
                <a:lnTo>
                  <a:pt x="8420" y="3644"/>
                </a:lnTo>
                <a:lnTo>
                  <a:pt x="6177" y="2349"/>
                </a:lnTo>
                <a:close/>
              </a:path>
              <a:path w="19050" h="40639">
                <a:moveTo>
                  <a:pt x="17132" y="31978"/>
                </a:moveTo>
                <a:lnTo>
                  <a:pt x="16192" y="33261"/>
                </a:lnTo>
                <a:lnTo>
                  <a:pt x="17132" y="31978"/>
                </a:lnTo>
                <a:close/>
              </a:path>
              <a:path w="19050" h="40639">
                <a:moveTo>
                  <a:pt x="12904" y="1142"/>
                </a:moveTo>
                <a:lnTo>
                  <a:pt x="5016" y="1142"/>
                </a:lnTo>
                <a:lnTo>
                  <a:pt x="8420" y="3644"/>
                </a:lnTo>
                <a:lnTo>
                  <a:pt x="14522" y="3644"/>
                </a:lnTo>
                <a:lnTo>
                  <a:pt x="14287" y="3174"/>
                </a:lnTo>
                <a:lnTo>
                  <a:pt x="13233" y="2120"/>
                </a:lnTo>
                <a:lnTo>
                  <a:pt x="12904" y="1142"/>
                </a:lnTo>
                <a:close/>
              </a:path>
              <a:path w="19050" h="40639">
                <a:moveTo>
                  <a:pt x="11645" y="0"/>
                </a:moveTo>
                <a:lnTo>
                  <a:pt x="2108" y="0"/>
                </a:lnTo>
                <a:lnTo>
                  <a:pt x="6177" y="2349"/>
                </a:lnTo>
                <a:lnTo>
                  <a:pt x="5016" y="1142"/>
                </a:lnTo>
                <a:lnTo>
                  <a:pt x="12904" y="1142"/>
                </a:lnTo>
                <a:lnTo>
                  <a:pt x="12699" y="533"/>
                </a:lnTo>
                <a:lnTo>
                  <a:pt x="116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6" name="object 926"/>
          <p:cNvSpPr/>
          <p:nvPr/>
        </p:nvSpPr>
        <p:spPr>
          <a:xfrm>
            <a:off x="3370712" y="4824023"/>
            <a:ext cx="33020" cy="52069"/>
          </a:xfrm>
          <a:custGeom>
            <a:avLst/>
            <a:gdLst/>
            <a:ahLst/>
            <a:cxnLst/>
            <a:rect l="l" t="t" r="r" b="b"/>
            <a:pathLst>
              <a:path w="33020" h="52070">
                <a:moveTo>
                  <a:pt x="22250" y="51371"/>
                </a:moveTo>
                <a:lnTo>
                  <a:pt x="16954" y="51371"/>
                </a:lnTo>
                <a:lnTo>
                  <a:pt x="18541" y="51904"/>
                </a:lnTo>
                <a:lnTo>
                  <a:pt x="20662" y="51904"/>
                </a:lnTo>
                <a:lnTo>
                  <a:pt x="22250" y="51371"/>
                </a:lnTo>
                <a:close/>
              </a:path>
              <a:path w="33020" h="52070">
                <a:moveTo>
                  <a:pt x="11861" y="127"/>
                </a:moveTo>
                <a:lnTo>
                  <a:pt x="5359" y="6769"/>
                </a:lnTo>
                <a:lnTo>
                  <a:pt x="2120" y="13246"/>
                </a:lnTo>
                <a:lnTo>
                  <a:pt x="1587" y="14833"/>
                </a:lnTo>
                <a:lnTo>
                  <a:pt x="1508" y="16129"/>
                </a:lnTo>
                <a:lnTo>
                  <a:pt x="1066" y="17475"/>
                </a:lnTo>
                <a:lnTo>
                  <a:pt x="1066" y="18542"/>
                </a:lnTo>
                <a:lnTo>
                  <a:pt x="533" y="20129"/>
                </a:lnTo>
                <a:lnTo>
                  <a:pt x="533" y="24892"/>
                </a:lnTo>
                <a:lnTo>
                  <a:pt x="0" y="26479"/>
                </a:lnTo>
                <a:lnTo>
                  <a:pt x="0" y="27012"/>
                </a:lnTo>
                <a:lnTo>
                  <a:pt x="533" y="28067"/>
                </a:lnTo>
                <a:lnTo>
                  <a:pt x="533" y="32829"/>
                </a:lnTo>
                <a:lnTo>
                  <a:pt x="1066" y="33896"/>
                </a:lnTo>
                <a:lnTo>
                  <a:pt x="1587" y="35483"/>
                </a:lnTo>
                <a:lnTo>
                  <a:pt x="2374" y="40551"/>
                </a:lnTo>
                <a:lnTo>
                  <a:pt x="6426" y="46977"/>
                </a:lnTo>
                <a:lnTo>
                  <a:pt x="12191" y="49784"/>
                </a:lnTo>
                <a:lnTo>
                  <a:pt x="14300" y="50838"/>
                </a:lnTo>
                <a:lnTo>
                  <a:pt x="15887" y="51371"/>
                </a:lnTo>
                <a:lnTo>
                  <a:pt x="22250" y="51371"/>
                </a:lnTo>
                <a:lnTo>
                  <a:pt x="23761" y="51485"/>
                </a:lnTo>
                <a:lnTo>
                  <a:pt x="27139" y="50368"/>
                </a:lnTo>
                <a:lnTo>
                  <a:pt x="28600" y="49784"/>
                </a:lnTo>
                <a:lnTo>
                  <a:pt x="29667" y="48717"/>
                </a:lnTo>
                <a:lnTo>
                  <a:pt x="30721" y="48196"/>
                </a:lnTo>
                <a:lnTo>
                  <a:pt x="32842" y="46075"/>
                </a:lnTo>
                <a:lnTo>
                  <a:pt x="19075" y="46075"/>
                </a:lnTo>
                <a:lnTo>
                  <a:pt x="10096" y="44704"/>
                </a:lnTo>
                <a:lnTo>
                  <a:pt x="6045" y="36398"/>
                </a:lnTo>
                <a:lnTo>
                  <a:pt x="5952" y="32829"/>
                </a:lnTo>
                <a:lnTo>
                  <a:pt x="5829" y="24892"/>
                </a:lnTo>
                <a:lnTo>
                  <a:pt x="6173" y="17475"/>
                </a:lnTo>
                <a:lnTo>
                  <a:pt x="6297" y="15887"/>
                </a:lnTo>
                <a:lnTo>
                  <a:pt x="8432" y="7505"/>
                </a:lnTo>
                <a:lnTo>
                  <a:pt x="18541" y="5829"/>
                </a:lnTo>
                <a:lnTo>
                  <a:pt x="32842" y="5829"/>
                </a:lnTo>
                <a:lnTo>
                  <a:pt x="30721" y="3708"/>
                </a:lnTo>
                <a:lnTo>
                  <a:pt x="29667" y="3175"/>
                </a:lnTo>
                <a:lnTo>
                  <a:pt x="28066" y="1587"/>
                </a:lnTo>
                <a:lnTo>
                  <a:pt x="26479" y="1054"/>
                </a:lnTo>
                <a:lnTo>
                  <a:pt x="25425" y="533"/>
                </a:lnTo>
                <a:lnTo>
                  <a:pt x="15887" y="533"/>
                </a:lnTo>
                <a:lnTo>
                  <a:pt x="11861" y="127"/>
                </a:lnTo>
                <a:close/>
              </a:path>
              <a:path w="33020" h="52070">
                <a:moveTo>
                  <a:pt x="22771" y="0"/>
                </a:moveTo>
                <a:lnTo>
                  <a:pt x="17487" y="0"/>
                </a:lnTo>
                <a:lnTo>
                  <a:pt x="15887" y="533"/>
                </a:lnTo>
                <a:lnTo>
                  <a:pt x="23837" y="533"/>
                </a:lnTo>
                <a:lnTo>
                  <a:pt x="22771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7" name="object 927"/>
          <p:cNvSpPr/>
          <p:nvPr/>
        </p:nvSpPr>
        <p:spPr>
          <a:xfrm>
            <a:off x="5155430" y="4717576"/>
            <a:ext cx="187481" cy="25954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8" name="object 928"/>
          <p:cNvSpPr/>
          <p:nvPr/>
        </p:nvSpPr>
        <p:spPr>
          <a:xfrm>
            <a:off x="4040123" y="3886120"/>
            <a:ext cx="27940" cy="50165"/>
          </a:xfrm>
          <a:custGeom>
            <a:avLst/>
            <a:gdLst/>
            <a:ahLst/>
            <a:cxnLst/>
            <a:rect l="l" t="t" r="r" b="b"/>
            <a:pathLst>
              <a:path w="27939" h="50164">
                <a:moveTo>
                  <a:pt x="27533" y="0"/>
                </a:moveTo>
                <a:lnTo>
                  <a:pt x="0" y="0"/>
                </a:lnTo>
                <a:lnTo>
                  <a:pt x="0" y="49784"/>
                </a:lnTo>
                <a:lnTo>
                  <a:pt x="5295" y="49784"/>
                </a:lnTo>
                <a:lnTo>
                  <a:pt x="5295" y="27012"/>
                </a:lnTo>
                <a:lnTo>
                  <a:pt x="24892" y="27012"/>
                </a:lnTo>
                <a:lnTo>
                  <a:pt x="24892" y="21183"/>
                </a:lnTo>
                <a:lnTo>
                  <a:pt x="5295" y="21183"/>
                </a:lnTo>
                <a:lnTo>
                  <a:pt x="5295" y="5829"/>
                </a:lnTo>
                <a:lnTo>
                  <a:pt x="27533" y="5829"/>
                </a:lnTo>
                <a:lnTo>
                  <a:pt x="2753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9" name="object 929"/>
          <p:cNvSpPr/>
          <p:nvPr/>
        </p:nvSpPr>
        <p:spPr>
          <a:xfrm>
            <a:off x="4076128" y="3886123"/>
            <a:ext cx="6350" cy="50165"/>
          </a:xfrm>
          <a:custGeom>
            <a:avLst/>
            <a:gdLst/>
            <a:ahLst/>
            <a:cxnLst/>
            <a:rect l="l" t="t" r="r" b="b"/>
            <a:pathLst>
              <a:path w="6350" h="50164">
                <a:moveTo>
                  <a:pt x="5829" y="0"/>
                </a:moveTo>
                <a:lnTo>
                  <a:pt x="0" y="0"/>
                </a:lnTo>
                <a:lnTo>
                  <a:pt x="0" y="49784"/>
                </a:lnTo>
                <a:lnTo>
                  <a:pt x="5829" y="49784"/>
                </a:lnTo>
                <a:lnTo>
                  <a:pt x="582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0" name="object 930"/>
          <p:cNvSpPr/>
          <p:nvPr/>
        </p:nvSpPr>
        <p:spPr>
          <a:xfrm>
            <a:off x="4117962" y="3886123"/>
            <a:ext cx="5715" cy="50165"/>
          </a:xfrm>
          <a:custGeom>
            <a:avLst/>
            <a:gdLst/>
            <a:ahLst/>
            <a:cxnLst/>
            <a:rect l="l" t="t" r="r" b="b"/>
            <a:pathLst>
              <a:path w="5714" h="50164">
                <a:moveTo>
                  <a:pt x="5295" y="0"/>
                </a:moveTo>
                <a:lnTo>
                  <a:pt x="0" y="0"/>
                </a:lnTo>
                <a:lnTo>
                  <a:pt x="0" y="49784"/>
                </a:lnTo>
                <a:lnTo>
                  <a:pt x="5295" y="49784"/>
                </a:lnTo>
                <a:lnTo>
                  <a:pt x="5295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1" name="object 931"/>
          <p:cNvSpPr/>
          <p:nvPr/>
        </p:nvSpPr>
        <p:spPr>
          <a:xfrm>
            <a:off x="4090955" y="3886120"/>
            <a:ext cx="6350" cy="50165"/>
          </a:xfrm>
          <a:custGeom>
            <a:avLst/>
            <a:gdLst/>
            <a:ahLst/>
            <a:cxnLst/>
            <a:rect l="l" t="t" r="r" b="b"/>
            <a:pathLst>
              <a:path w="6350" h="50164">
                <a:moveTo>
                  <a:pt x="5829" y="0"/>
                </a:moveTo>
                <a:lnTo>
                  <a:pt x="0" y="0"/>
                </a:lnTo>
                <a:lnTo>
                  <a:pt x="0" y="49784"/>
                </a:lnTo>
                <a:lnTo>
                  <a:pt x="5295" y="49784"/>
                </a:lnTo>
                <a:lnTo>
                  <a:pt x="5295" y="10591"/>
                </a:lnTo>
                <a:lnTo>
                  <a:pt x="582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2" name="object 932"/>
          <p:cNvSpPr/>
          <p:nvPr/>
        </p:nvSpPr>
        <p:spPr>
          <a:xfrm>
            <a:off x="4096251" y="3886120"/>
            <a:ext cx="22225" cy="50165"/>
          </a:xfrm>
          <a:custGeom>
            <a:avLst/>
            <a:gdLst/>
            <a:ahLst/>
            <a:cxnLst/>
            <a:rect l="l" t="t" r="r" b="b"/>
            <a:pathLst>
              <a:path w="22225" h="50164">
                <a:moveTo>
                  <a:pt x="533" y="0"/>
                </a:moveTo>
                <a:lnTo>
                  <a:pt x="0" y="10591"/>
                </a:lnTo>
                <a:lnTo>
                  <a:pt x="21716" y="49784"/>
                </a:lnTo>
                <a:lnTo>
                  <a:pt x="21716" y="39192"/>
                </a:lnTo>
                <a:lnTo>
                  <a:pt x="53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3" name="object 933"/>
          <p:cNvSpPr/>
          <p:nvPr/>
        </p:nvSpPr>
        <p:spPr>
          <a:xfrm>
            <a:off x="4133316" y="3886123"/>
            <a:ext cx="6350" cy="50165"/>
          </a:xfrm>
          <a:custGeom>
            <a:avLst/>
            <a:gdLst/>
            <a:ahLst/>
            <a:cxnLst/>
            <a:rect l="l" t="t" r="r" b="b"/>
            <a:pathLst>
              <a:path w="6350" h="50164">
                <a:moveTo>
                  <a:pt x="5829" y="0"/>
                </a:moveTo>
                <a:lnTo>
                  <a:pt x="0" y="0"/>
                </a:lnTo>
                <a:lnTo>
                  <a:pt x="0" y="49784"/>
                </a:lnTo>
                <a:lnTo>
                  <a:pt x="5829" y="49784"/>
                </a:lnTo>
                <a:lnTo>
                  <a:pt x="582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4" name="object 934"/>
          <p:cNvSpPr/>
          <p:nvPr/>
        </p:nvSpPr>
        <p:spPr>
          <a:xfrm>
            <a:off x="4146566" y="3919484"/>
            <a:ext cx="17145" cy="12065"/>
          </a:xfrm>
          <a:custGeom>
            <a:avLst/>
            <a:gdLst/>
            <a:ahLst/>
            <a:cxnLst/>
            <a:rect l="l" t="t" r="r" b="b"/>
            <a:pathLst>
              <a:path w="17145" h="12064">
                <a:moveTo>
                  <a:pt x="5295" y="0"/>
                </a:moveTo>
                <a:lnTo>
                  <a:pt x="0" y="533"/>
                </a:lnTo>
                <a:lnTo>
                  <a:pt x="79" y="2654"/>
                </a:lnTo>
                <a:lnTo>
                  <a:pt x="228" y="4673"/>
                </a:lnTo>
                <a:lnTo>
                  <a:pt x="685" y="8407"/>
                </a:lnTo>
                <a:lnTo>
                  <a:pt x="3174" y="10591"/>
                </a:lnTo>
                <a:lnTo>
                  <a:pt x="3708" y="11645"/>
                </a:lnTo>
                <a:lnTo>
                  <a:pt x="16941" y="11125"/>
                </a:lnTo>
                <a:lnTo>
                  <a:pt x="13766" y="11125"/>
                </a:lnTo>
                <a:lnTo>
                  <a:pt x="12179" y="10591"/>
                </a:lnTo>
                <a:lnTo>
                  <a:pt x="11125" y="10058"/>
                </a:lnTo>
                <a:lnTo>
                  <a:pt x="9537" y="9004"/>
                </a:lnTo>
                <a:lnTo>
                  <a:pt x="8470" y="8470"/>
                </a:lnTo>
                <a:lnTo>
                  <a:pt x="7950" y="7416"/>
                </a:lnTo>
                <a:lnTo>
                  <a:pt x="6883" y="6350"/>
                </a:lnTo>
                <a:lnTo>
                  <a:pt x="5829" y="4241"/>
                </a:lnTo>
                <a:lnTo>
                  <a:pt x="5829" y="2654"/>
                </a:lnTo>
                <a:lnTo>
                  <a:pt x="5295" y="1587"/>
                </a:lnTo>
                <a:lnTo>
                  <a:pt x="5295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5" name="object 935"/>
          <p:cNvSpPr/>
          <p:nvPr/>
        </p:nvSpPr>
        <p:spPr>
          <a:xfrm>
            <a:off x="4162988" y="3890356"/>
            <a:ext cx="15240" cy="10160"/>
          </a:xfrm>
          <a:custGeom>
            <a:avLst/>
            <a:gdLst/>
            <a:ahLst/>
            <a:cxnLst/>
            <a:rect l="l" t="t" r="r" b="b"/>
            <a:pathLst>
              <a:path w="15239" h="10160">
                <a:moveTo>
                  <a:pt x="11645" y="0"/>
                </a:moveTo>
                <a:lnTo>
                  <a:pt x="0" y="533"/>
                </a:lnTo>
                <a:lnTo>
                  <a:pt x="2108" y="533"/>
                </a:lnTo>
                <a:lnTo>
                  <a:pt x="3708" y="1054"/>
                </a:lnTo>
                <a:lnTo>
                  <a:pt x="6883" y="2641"/>
                </a:lnTo>
                <a:lnTo>
                  <a:pt x="7937" y="4762"/>
                </a:lnTo>
                <a:lnTo>
                  <a:pt x="9004" y="5829"/>
                </a:lnTo>
                <a:lnTo>
                  <a:pt x="9004" y="6883"/>
                </a:lnTo>
                <a:lnTo>
                  <a:pt x="9524" y="8470"/>
                </a:lnTo>
                <a:lnTo>
                  <a:pt x="9524" y="10058"/>
                </a:lnTo>
                <a:lnTo>
                  <a:pt x="14820" y="9537"/>
                </a:lnTo>
                <a:lnTo>
                  <a:pt x="14820" y="6883"/>
                </a:lnTo>
                <a:lnTo>
                  <a:pt x="14300" y="5295"/>
                </a:lnTo>
                <a:lnTo>
                  <a:pt x="13766" y="4241"/>
                </a:lnTo>
                <a:lnTo>
                  <a:pt x="13766" y="2641"/>
                </a:lnTo>
                <a:lnTo>
                  <a:pt x="12699" y="1587"/>
                </a:lnTo>
                <a:lnTo>
                  <a:pt x="12699" y="1054"/>
                </a:lnTo>
                <a:lnTo>
                  <a:pt x="11645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6" name="object 936"/>
          <p:cNvSpPr/>
          <p:nvPr/>
        </p:nvSpPr>
        <p:spPr>
          <a:xfrm>
            <a:off x="4148419" y="3885060"/>
            <a:ext cx="31750" cy="53340"/>
          </a:xfrm>
          <a:custGeom>
            <a:avLst/>
            <a:gdLst/>
            <a:ahLst/>
            <a:cxnLst/>
            <a:rect l="l" t="t" r="r" b="b"/>
            <a:pathLst>
              <a:path w="31750" h="53339">
                <a:moveTo>
                  <a:pt x="22299" y="50241"/>
                </a:moveTo>
                <a:lnTo>
                  <a:pt x="20613" y="50241"/>
                </a:lnTo>
                <a:lnTo>
                  <a:pt x="17146" y="53086"/>
                </a:lnTo>
                <a:lnTo>
                  <a:pt x="22299" y="50241"/>
                </a:lnTo>
                <a:close/>
              </a:path>
              <a:path w="31750" h="53339">
                <a:moveTo>
                  <a:pt x="28413" y="28676"/>
                </a:moveTo>
                <a:lnTo>
                  <a:pt x="20016" y="28676"/>
                </a:lnTo>
                <a:lnTo>
                  <a:pt x="24626" y="33362"/>
                </a:lnTo>
                <a:lnTo>
                  <a:pt x="25160" y="34429"/>
                </a:lnTo>
                <a:lnTo>
                  <a:pt x="25160" y="36017"/>
                </a:lnTo>
                <a:lnTo>
                  <a:pt x="25680" y="37071"/>
                </a:lnTo>
                <a:lnTo>
                  <a:pt x="25160" y="38658"/>
                </a:lnTo>
                <a:lnTo>
                  <a:pt x="25160" y="40246"/>
                </a:lnTo>
                <a:lnTo>
                  <a:pt x="24626" y="41313"/>
                </a:lnTo>
                <a:lnTo>
                  <a:pt x="23572" y="42367"/>
                </a:lnTo>
                <a:lnTo>
                  <a:pt x="23039" y="43421"/>
                </a:lnTo>
                <a:lnTo>
                  <a:pt x="19864" y="45008"/>
                </a:lnTo>
                <a:lnTo>
                  <a:pt x="18276" y="45542"/>
                </a:lnTo>
                <a:lnTo>
                  <a:pt x="15089" y="45542"/>
                </a:lnTo>
                <a:lnTo>
                  <a:pt x="1855" y="46075"/>
                </a:lnTo>
                <a:lnTo>
                  <a:pt x="4497" y="48717"/>
                </a:lnTo>
                <a:lnTo>
                  <a:pt x="7685" y="50304"/>
                </a:lnTo>
                <a:lnTo>
                  <a:pt x="9272" y="50838"/>
                </a:lnTo>
                <a:lnTo>
                  <a:pt x="10326" y="51371"/>
                </a:lnTo>
                <a:lnTo>
                  <a:pt x="11914" y="51371"/>
                </a:lnTo>
                <a:lnTo>
                  <a:pt x="13501" y="51904"/>
                </a:lnTo>
                <a:lnTo>
                  <a:pt x="15089" y="51904"/>
                </a:lnTo>
                <a:lnTo>
                  <a:pt x="20613" y="50241"/>
                </a:lnTo>
                <a:lnTo>
                  <a:pt x="22299" y="50241"/>
                </a:lnTo>
                <a:lnTo>
                  <a:pt x="24093" y="49250"/>
                </a:lnTo>
                <a:lnTo>
                  <a:pt x="25160" y="48717"/>
                </a:lnTo>
                <a:lnTo>
                  <a:pt x="27281" y="46609"/>
                </a:lnTo>
                <a:lnTo>
                  <a:pt x="27801" y="45542"/>
                </a:lnTo>
                <a:lnTo>
                  <a:pt x="31726" y="41529"/>
                </a:lnTo>
                <a:lnTo>
                  <a:pt x="29643" y="39751"/>
                </a:lnTo>
                <a:lnTo>
                  <a:pt x="30976" y="36537"/>
                </a:lnTo>
                <a:lnTo>
                  <a:pt x="30976" y="35483"/>
                </a:lnTo>
                <a:lnTo>
                  <a:pt x="30456" y="34429"/>
                </a:lnTo>
                <a:lnTo>
                  <a:pt x="30456" y="32829"/>
                </a:lnTo>
                <a:lnTo>
                  <a:pt x="29922" y="31775"/>
                </a:lnTo>
                <a:lnTo>
                  <a:pt x="29389" y="30187"/>
                </a:lnTo>
                <a:lnTo>
                  <a:pt x="28868" y="29121"/>
                </a:lnTo>
                <a:lnTo>
                  <a:pt x="28413" y="28676"/>
                </a:lnTo>
                <a:close/>
              </a:path>
              <a:path w="31750" h="53339">
                <a:moveTo>
                  <a:pt x="17210" y="0"/>
                </a:moveTo>
                <a:lnTo>
                  <a:pt x="11914" y="0"/>
                </a:lnTo>
                <a:lnTo>
                  <a:pt x="4031" y="3305"/>
                </a:lnTo>
                <a:lnTo>
                  <a:pt x="0" y="10374"/>
                </a:lnTo>
                <a:lnTo>
                  <a:pt x="471" y="18479"/>
                </a:lnTo>
                <a:lnTo>
                  <a:pt x="6097" y="24892"/>
                </a:lnTo>
                <a:lnTo>
                  <a:pt x="8205" y="25946"/>
                </a:lnTo>
                <a:lnTo>
                  <a:pt x="9793" y="26479"/>
                </a:lnTo>
                <a:lnTo>
                  <a:pt x="14301" y="28752"/>
                </a:lnTo>
                <a:lnTo>
                  <a:pt x="20016" y="28676"/>
                </a:lnTo>
                <a:lnTo>
                  <a:pt x="28413" y="28676"/>
                </a:lnTo>
                <a:lnTo>
                  <a:pt x="27801" y="27533"/>
                </a:lnTo>
                <a:lnTo>
                  <a:pt x="26747" y="26479"/>
                </a:lnTo>
                <a:lnTo>
                  <a:pt x="25680" y="25946"/>
                </a:lnTo>
                <a:lnTo>
                  <a:pt x="24626" y="24892"/>
                </a:lnTo>
                <a:lnTo>
                  <a:pt x="23039" y="24358"/>
                </a:lnTo>
                <a:lnTo>
                  <a:pt x="23039" y="23825"/>
                </a:lnTo>
                <a:lnTo>
                  <a:pt x="21985" y="23825"/>
                </a:lnTo>
                <a:lnTo>
                  <a:pt x="16625" y="21183"/>
                </a:lnTo>
                <a:lnTo>
                  <a:pt x="9945" y="20853"/>
                </a:lnTo>
                <a:lnTo>
                  <a:pt x="6618" y="18008"/>
                </a:lnTo>
                <a:lnTo>
                  <a:pt x="5564" y="15887"/>
                </a:lnTo>
                <a:lnTo>
                  <a:pt x="3201" y="10693"/>
                </a:lnTo>
                <a:lnTo>
                  <a:pt x="7519" y="5575"/>
                </a:lnTo>
                <a:lnTo>
                  <a:pt x="20114" y="5575"/>
                </a:lnTo>
                <a:lnTo>
                  <a:pt x="26214" y="5295"/>
                </a:lnTo>
                <a:lnTo>
                  <a:pt x="25680" y="4241"/>
                </a:lnTo>
                <a:lnTo>
                  <a:pt x="24626" y="3175"/>
                </a:lnTo>
                <a:lnTo>
                  <a:pt x="23572" y="2641"/>
                </a:lnTo>
                <a:lnTo>
                  <a:pt x="21985" y="1587"/>
                </a:lnTo>
                <a:lnTo>
                  <a:pt x="19864" y="533"/>
                </a:lnTo>
                <a:lnTo>
                  <a:pt x="18276" y="533"/>
                </a:lnTo>
                <a:lnTo>
                  <a:pt x="17210" y="0"/>
                </a:lnTo>
                <a:close/>
              </a:path>
              <a:path w="31750" h="53339">
                <a:moveTo>
                  <a:pt x="20114" y="5575"/>
                </a:moveTo>
                <a:lnTo>
                  <a:pt x="7519" y="5575"/>
                </a:lnTo>
                <a:lnTo>
                  <a:pt x="12980" y="5829"/>
                </a:lnTo>
                <a:lnTo>
                  <a:pt x="14568" y="5829"/>
                </a:lnTo>
                <a:lnTo>
                  <a:pt x="20114" y="5575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7" name="object 937"/>
          <p:cNvSpPr/>
          <p:nvPr/>
        </p:nvSpPr>
        <p:spPr>
          <a:xfrm>
            <a:off x="4192111" y="3886120"/>
            <a:ext cx="26670" cy="50165"/>
          </a:xfrm>
          <a:custGeom>
            <a:avLst/>
            <a:gdLst/>
            <a:ahLst/>
            <a:cxnLst/>
            <a:rect l="l" t="t" r="r" b="b"/>
            <a:pathLst>
              <a:path w="26670" h="50164">
                <a:moveTo>
                  <a:pt x="26479" y="0"/>
                </a:moveTo>
                <a:lnTo>
                  <a:pt x="21183" y="0"/>
                </a:lnTo>
                <a:lnTo>
                  <a:pt x="21183" y="20129"/>
                </a:lnTo>
                <a:lnTo>
                  <a:pt x="0" y="20129"/>
                </a:lnTo>
                <a:lnTo>
                  <a:pt x="21183" y="25946"/>
                </a:lnTo>
                <a:lnTo>
                  <a:pt x="21183" y="49784"/>
                </a:lnTo>
                <a:lnTo>
                  <a:pt x="26479" y="49784"/>
                </a:lnTo>
                <a:lnTo>
                  <a:pt x="2647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8" name="object 938"/>
          <p:cNvSpPr/>
          <p:nvPr/>
        </p:nvSpPr>
        <p:spPr>
          <a:xfrm>
            <a:off x="4186282" y="3886120"/>
            <a:ext cx="27305" cy="50165"/>
          </a:xfrm>
          <a:custGeom>
            <a:avLst/>
            <a:gdLst/>
            <a:ahLst/>
            <a:cxnLst/>
            <a:rect l="l" t="t" r="r" b="b"/>
            <a:pathLst>
              <a:path w="27304" h="50164">
                <a:moveTo>
                  <a:pt x="5829" y="0"/>
                </a:moveTo>
                <a:lnTo>
                  <a:pt x="0" y="0"/>
                </a:lnTo>
                <a:lnTo>
                  <a:pt x="0" y="49784"/>
                </a:lnTo>
                <a:lnTo>
                  <a:pt x="5829" y="49784"/>
                </a:lnTo>
                <a:lnTo>
                  <a:pt x="5829" y="25946"/>
                </a:lnTo>
                <a:lnTo>
                  <a:pt x="27012" y="25946"/>
                </a:lnTo>
                <a:lnTo>
                  <a:pt x="5829" y="20129"/>
                </a:lnTo>
                <a:lnTo>
                  <a:pt x="582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9" name="object 939"/>
          <p:cNvSpPr/>
          <p:nvPr/>
        </p:nvSpPr>
        <p:spPr>
          <a:xfrm>
            <a:off x="4243481" y="3886120"/>
            <a:ext cx="26034" cy="50165"/>
          </a:xfrm>
          <a:custGeom>
            <a:avLst/>
            <a:gdLst/>
            <a:ahLst/>
            <a:cxnLst/>
            <a:rect l="l" t="t" r="r" b="b"/>
            <a:pathLst>
              <a:path w="26035" h="50164">
                <a:moveTo>
                  <a:pt x="5295" y="0"/>
                </a:moveTo>
                <a:lnTo>
                  <a:pt x="0" y="0"/>
                </a:lnTo>
                <a:lnTo>
                  <a:pt x="0" y="49784"/>
                </a:lnTo>
                <a:lnTo>
                  <a:pt x="25425" y="49784"/>
                </a:lnTo>
                <a:lnTo>
                  <a:pt x="25425" y="43954"/>
                </a:lnTo>
                <a:lnTo>
                  <a:pt x="5295" y="43954"/>
                </a:lnTo>
                <a:lnTo>
                  <a:pt x="5295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0" name="object 940"/>
          <p:cNvSpPr/>
          <p:nvPr/>
        </p:nvSpPr>
        <p:spPr>
          <a:xfrm>
            <a:off x="4276306" y="3886123"/>
            <a:ext cx="6350" cy="50165"/>
          </a:xfrm>
          <a:custGeom>
            <a:avLst/>
            <a:gdLst/>
            <a:ahLst/>
            <a:cxnLst/>
            <a:rect l="l" t="t" r="r" b="b"/>
            <a:pathLst>
              <a:path w="6350" h="50164">
                <a:moveTo>
                  <a:pt x="5829" y="0"/>
                </a:moveTo>
                <a:lnTo>
                  <a:pt x="0" y="0"/>
                </a:lnTo>
                <a:lnTo>
                  <a:pt x="0" y="49784"/>
                </a:lnTo>
                <a:lnTo>
                  <a:pt x="5829" y="49784"/>
                </a:lnTo>
                <a:lnTo>
                  <a:pt x="582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1" name="object 941"/>
          <p:cNvSpPr/>
          <p:nvPr/>
        </p:nvSpPr>
        <p:spPr>
          <a:xfrm>
            <a:off x="4318152" y="3886123"/>
            <a:ext cx="5715" cy="50165"/>
          </a:xfrm>
          <a:custGeom>
            <a:avLst/>
            <a:gdLst/>
            <a:ahLst/>
            <a:cxnLst/>
            <a:rect l="l" t="t" r="r" b="b"/>
            <a:pathLst>
              <a:path w="5714" h="50164">
                <a:moveTo>
                  <a:pt x="5295" y="0"/>
                </a:moveTo>
                <a:lnTo>
                  <a:pt x="0" y="0"/>
                </a:lnTo>
                <a:lnTo>
                  <a:pt x="0" y="49784"/>
                </a:lnTo>
                <a:lnTo>
                  <a:pt x="5295" y="49784"/>
                </a:lnTo>
                <a:lnTo>
                  <a:pt x="5295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2" name="object 942"/>
          <p:cNvSpPr/>
          <p:nvPr/>
        </p:nvSpPr>
        <p:spPr>
          <a:xfrm>
            <a:off x="4291140" y="3886120"/>
            <a:ext cx="6350" cy="50165"/>
          </a:xfrm>
          <a:custGeom>
            <a:avLst/>
            <a:gdLst/>
            <a:ahLst/>
            <a:cxnLst/>
            <a:rect l="l" t="t" r="r" b="b"/>
            <a:pathLst>
              <a:path w="6350" h="50164">
                <a:moveTo>
                  <a:pt x="5829" y="0"/>
                </a:moveTo>
                <a:lnTo>
                  <a:pt x="0" y="0"/>
                </a:lnTo>
                <a:lnTo>
                  <a:pt x="0" y="49784"/>
                </a:lnTo>
                <a:lnTo>
                  <a:pt x="5295" y="49784"/>
                </a:lnTo>
                <a:lnTo>
                  <a:pt x="5295" y="10591"/>
                </a:lnTo>
                <a:lnTo>
                  <a:pt x="5829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3" name="object 943"/>
          <p:cNvSpPr/>
          <p:nvPr/>
        </p:nvSpPr>
        <p:spPr>
          <a:xfrm>
            <a:off x="4296436" y="3886120"/>
            <a:ext cx="22225" cy="50165"/>
          </a:xfrm>
          <a:custGeom>
            <a:avLst/>
            <a:gdLst/>
            <a:ahLst/>
            <a:cxnLst/>
            <a:rect l="l" t="t" r="r" b="b"/>
            <a:pathLst>
              <a:path w="22225" h="50164">
                <a:moveTo>
                  <a:pt x="533" y="0"/>
                </a:moveTo>
                <a:lnTo>
                  <a:pt x="0" y="10591"/>
                </a:lnTo>
                <a:lnTo>
                  <a:pt x="21716" y="49784"/>
                </a:lnTo>
                <a:lnTo>
                  <a:pt x="21716" y="39192"/>
                </a:lnTo>
                <a:lnTo>
                  <a:pt x="533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4" name="object 944"/>
          <p:cNvSpPr/>
          <p:nvPr/>
        </p:nvSpPr>
        <p:spPr>
          <a:xfrm>
            <a:off x="4332984" y="3886120"/>
            <a:ext cx="30480" cy="50165"/>
          </a:xfrm>
          <a:custGeom>
            <a:avLst/>
            <a:gdLst/>
            <a:ahLst/>
            <a:cxnLst/>
            <a:rect l="l" t="t" r="r" b="b"/>
            <a:pathLst>
              <a:path w="30479" h="50164">
                <a:moveTo>
                  <a:pt x="29654" y="0"/>
                </a:moveTo>
                <a:lnTo>
                  <a:pt x="0" y="0"/>
                </a:lnTo>
                <a:lnTo>
                  <a:pt x="0" y="49784"/>
                </a:lnTo>
                <a:lnTo>
                  <a:pt x="30187" y="49784"/>
                </a:lnTo>
                <a:lnTo>
                  <a:pt x="30187" y="43954"/>
                </a:lnTo>
                <a:lnTo>
                  <a:pt x="5295" y="43954"/>
                </a:lnTo>
                <a:lnTo>
                  <a:pt x="5295" y="27012"/>
                </a:lnTo>
                <a:lnTo>
                  <a:pt x="28066" y="27012"/>
                </a:lnTo>
                <a:lnTo>
                  <a:pt x="28066" y="21183"/>
                </a:lnTo>
                <a:lnTo>
                  <a:pt x="5295" y="21183"/>
                </a:lnTo>
                <a:lnTo>
                  <a:pt x="5295" y="5829"/>
                </a:lnTo>
                <a:lnTo>
                  <a:pt x="29654" y="5829"/>
                </a:lnTo>
                <a:lnTo>
                  <a:pt x="29654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5" name="object 945"/>
          <p:cNvSpPr/>
          <p:nvPr/>
        </p:nvSpPr>
        <p:spPr>
          <a:xfrm>
            <a:off x="5369919" y="3765903"/>
            <a:ext cx="5080" cy="0"/>
          </a:xfrm>
          <a:custGeom>
            <a:avLst/>
            <a:gdLst/>
            <a:ahLst/>
            <a:cxnLst/>
            <a:rect l="l" t="t" r="r" b="b"/>
            <a:pathLst>
              <a:path w="5079">
                <a:moveTo>
                  <a:pt x="0" y="0"/>
                </a:moveTo>
                <a:lnTo>
                  <a:pt x="4762" y="0"/>
                </a:lnTo>
              </a:path>
            </a:pathLst>
          </a:custGeom>
          <a:ln w="3175">
            <a:solidFill>
              <a:srgbClr val="5C5C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6" name="object 946"/>
          <p:cNvSpPr/>
          <p:nvPr/>
        </p:nvSpPr>
        <p:spPr>
          <a:xfrm>
            <a:off x="5075467" y="4066180"/>
            <a:ext cx="299720" cy="0"/>
          </a:xfrm>
          <a:custGeom>
            <a:avLst/>
            <a:gdLst/>
            <a:ahLst/>
            <a:cxnLst/>
            <a:rect l="l" t="t" r="r" b="b"/>
            <a:pathLst>
              <a:path w="299720">
                <a:moveTo>
                  <a:pt x="0" y="0"/>
                </a:moveTo>
                <a:lnTo>
                  <a:pt x="299224" y="0"/>
                </a:lnTo>
              </a:path>
            </a:pathLst>
          </a:custGeom>
          <a:ln w="3175">
            <a:solidFill>
              <a:srgbClr val="5C5C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7" name="object 947"/>
          <p:cNvSpPr/>
          <p:nvPr/>
        </p:nvSpPr>
        <p:spPr>
          <a:xfrm>
            <a:off x="5368330" y="3786027"/>
            <a:ext cx="0" cy="99060"/>
          </a:xfrm>
          <a:custGeom>
            <a:avLst/>
            <a:gdLst/>
            <a:ahLst/>
            <a:cxnLst/>
            <a:rect l="l" t="t" r="r" b="b"/>
            <a:pathLst>
              <a:path h="99060">
                <a:moveTo>
                  <a:pt x="0" y="0"/>
                </a:moveTo>
                <a:lnTo>
                  <a:pt x="0" y="99034"/>
                </a:lnTo>
              </a:path>
            </a:pathLst>
          </a:custGeom>
          <a:ln w="3175">
            <a:solidFill>
              <a:srgbClr val="5C5C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8" name="object 948"/>
          <p:cNvSpPr/>
          <p:nvPr/>
        </p:nvSpPr>
        <p:spPr>
          <a:xfrm>
            <a:off x="5368330" y="3947021"/>
            <a:ext cx="0" cy="99060"/>
          </a:xfrm>
          <a:custGeom>
            <a:avLst/>
            <a:gdLst/>
            <a:ahLst/>
            <a:cxnLst/>
            <a:rect l="l" t="t" r="r" b="b"/>
            <a:pathLst>
              <a:path h="99060">
                <a:moveTo>
                  <a:pt x="0" y="99034"/>
                </a:moveTo>
                <a:lnTo>
                  <a:pt x="0" y="0"/>
                </a:lnTo>
              </a:path>
            </a:pathLst>
          </a:custGeom>
          <a:ln w="3175">
            <a:solidFill>
              <a:srgbClr val="5C5C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9" name="object 949"/>
          <p:cNvSpPr/>
          <p:nvPr/>
        </p:nvSpPr>
        <p:spPr>
          <a:xfrm>
            <a:off x="5358268" y="3765906"/>
            <a:ext cx="20320" cy="10160"/>
          </a:xfrm>
          <a:custGeom>
            <a:avLst/>
            <a:gdLst/>
            <a:ahLst/>
            <a:cxnLst/>
            <a:rect l="l" t="t" r="r" b="b"/>
            <a:pathLst>
              <a:path w="20320" h="10160">
                <a:moveTo>
                  <a:pt x="0" y="10058"/>
                </a:moveTo>
                <a:lnTo>
                  <a:pt x="10058" y="0"/>
                </a:lnTo>
                <a:lnTo>
                  <a:pt x="20129" y="10058"/>
                </a:lnTo>
              </a:path>
            </a:pathLst>
          </a:custGeom>
          <a:ln w="3175">
            <a:solidFill>
              <a:srgbClr val="5C5C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0" name="object 950"/>
          <p:cNvSpPr/>
          <p:nvPr/>
        </p:nvSpPr>
        <p:spPr>
          <a:xfrm>
            <a:off x="5368330" y="3765903"/>
            <a:ext cx="0" cy="20320"/>
          </a:xfrm>
          <a:custGeom>
            <a:avLst/>
            <a:gdLst/>
            <a:ahLst/>
            <a:cxnLst/>
            <a:rect l="l" t="t" r="r" b="b"/>
            <a:pathLst>
              <a:path h="20320">
                <a:moveTo>
                  <a:pt x="0" y="0"/>
                </a:moveTo>
                <a:lnTo>
                  <a:pt x="0" y="20129"/>
                </a:lnTo>
              </a:path>
            </a:pathLst>
          </a:custGeom>
          <a:ln w="3175">
            <a:solidFill>
              <a:srgbClr val="5C5C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1" name="object 951"/>
          <p:cNvSpPr/>
          <p:nvPr/>
        </p:nvSpPr>
        <p:spPr>
          <a:xfrm>
            <a:off x="5358263" y="4056118"/>
            <a:ext cx="20320" cy="10160"/>
          </a:xfrm>
          <a:custGeom>
            <a:avLst/>
            <a:gdLst/>
            <a:ahLst/>
            <a:cxnLst/>
            <a:rect l="l" t="t" r="r" b="b"/>
            <a:pathLst>
              <a:path w="20320" h="10160">
                <a:moveTo>
                  <a:pt x="20129" y="0"/>
                </a:moveTo>
                <a:lnTo>
                  <a:pt x="10071" y="10058"/>
                </a:lnTo>
                <a:lnTo>
                  <a:pt x="0" y="0"/>
                </a:lnTo>
              </a:path>
            </a:pathLst>
          </a:custGeom>
          <a:ln w="3175">
            <a:solidFill>
              <a:srgbClr val="5C5C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2" name="object 952"/>
          <p:cNvSpPr/>
          <p:nvPr/>
        </p:nvSpPr>
        <p:spPr>
          <a:xfrm>
            <a:off x="5368330" y="4046051"/>
            <a:ext cx="0" cy="20320"/>
          </a:xfrm>
          <a:custGeom>
            <a:avLst/>
            <a:gdLst/>
            <a:ahLst/>
            <a:cxnLst/>
            <a:rect l="l" t="t" r="r" b="b"/>
            <a:pathLst>
              <a:path h="20320">
                <a:moveTo>
                  <a:pt x="0" y="20129"/>
                </a:moveTo>
                <a:lnTo>
                  <a:pt x="0" y="0"/>
                </a:lnTo>
              </a:path>
            </a:pathLst>
          </a:custGeom>
          <a:ln w="3175">
            <a:solidFill>
              <a:srgbClr val="5C5C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3" name="object 953"/>
          <p:cNvSpPr/>
          <p:nvPr/>
        </p:nvSpPr>
        <p:spPr>
          <a:xfrm>
            <a:off x="5367271" y="3929017"/>
            <a:ext cx="14604" cy="11430"/>
          </a:xfrm>
          <a:custGeom>
            <a:avLst/>
            <a:gdLst/>
            <a:ahLst/>
            <a:cxnLst/>
            <a:rect l="l" t="t" r="r" b="b"/>
            <a:pathLst>
              <a:path w="14604" h="11429">
                <a:moveTo>
                  <a:pt x="12706" y="2641"/>
                </a:moveTo>
                <a:lnTo>
                  <a:pt x="6883" y="2641"/>
                </a:lnTo>
                <a:lnTo>
                  <a:pt x="7950" y="3175"/>
                </a:lnTo>
                <a:lnTo>
                  <a:pt x="9004" y="3175"/>
                </a:lnTo>
                <a:lnTo>
                  <a:pt x="10058" y="4241"/>
                </a:lnTo>
                <a:lnTo>
                  <a:pt x="10591" y="4241"/>
                </a:lnTo>
                <a:lnTo>
                  <a:pt x="11645" y="5295"/>
                </a:lnTo>
                <a:lnTo>
                  <a:pt x="11645" y="6883"/>
                </a:lnTo>
                <a:lnTo>
                  <a:pt x="12179" y="11125"/>
                </a:lnTo>
                <a:lnTo>
                  <a:pt x="12712" y="10591"/>
                </a:lnTo>
                <a:lnTo>
                  <a:pt x="13246" y="9537"/>
                </a:lnTo>
                <a:lnTo>
                  <a:pt x="13766" y="9004"/>
                </a:lnTo>
                <a:lnTo>
                  <a:pt x="13766" y="8470"/>
                </a:lnTo>
                <a:lnTo>
                  <a:pt x="14300" y="7937"/>
                </a:lnTo>
                <a:lnTo>
                  <a:pt x="14300" y="5295"/>
                </a:lnTo>
                <a:lnTo>
                  <a:pt x="13766" y="4762"/>
                </a:lnTo>
                <a:lnTo>
                  <a:pt x="13766" y="4241"/>
                </a:lnTo>
                <a:lnTo>
                  <a:pt x="13246" y="3708"/>
                </a:lnTo>
                <a:lnTo>
                  <a:pt x="13246" y="3175"/>
                </a:lnTo>
                <a:lnTo>
                  <a:pt x="12706" y="2641"/>
                </a:lnTo>
                <a:close/>
              </a:path>
              <a:path w="14604" h="11429">
                <a:moveTo>
                  <a:pt x="10058" y="1054"/>
                </a:moveTo>
                <a:lnTo>
                  <a:pt x="1587" y="1054"/>
                </a:lnTo>
                <a:lnTo>
                  <a:pt x="533" y="1587"/>
                </a:lnTo>
                <a:lnTo>
                  <a:pt x="0" y="1587"/>
                </a:lnTo>
                <a:lnTo>
                  <a:pt x="0" y="6883"/>
                </a:lnTo>
                <a:lnTo>
                  <a:pt x="533" y="6350"/>
                </a:lnTo>
                <a:lnTo>
                  <a:pt x="533" y="4762"/>
                </a:lnTo>
                <a:lnTo>
                  <a:pt x="1054" y="4241"/>
                </a:lnTo>
                <a:lnTo>
                  <a:pt x="1587" y="4241"/>
                </a:lnTo>
                <a:lnTo>
                  <a:pt x="2120" y="3708"/>
                </a:lnTo>
                <a:lnTo>
                  <a:pt x="2654" y="3708"/>
                </a:lnTo>
                <a:lnTo>
                  <a:pt x="3175" y="3175"/>
                </a:lnTo>
                <a:lnTo>
                  <a:pt x="4241" y="3175"/>
                </a:lnTo>
                <a:lnTo>
                  <a:pt x="5295" y="2641"/>
                </a:lnTo>
                <a:lnTo>
                  <a:pt x="12706" y="2641"/>
                </a:lnTo>
                <a:lnTo>
                  <a:pt x="12179" y="2120"/>
                </a:lnTo>
                <a:lnTo>
                  <a:pt x="11645" y="2120"/>
                </a:lnTo>
                <a:lnTo>
                  <a:pt x="11125" y="1587"/>
                </a:lnTo>
                <a:lnTo>
                  <a:pt x="10058" y="1054"/>
                </a:lnTo>
                <a:close/>
              </a:path>
              <a:path w="14604" h="11429">
                <a:moveTo>
                  <a:pt x="9004" y="533"/>
                </a:moveTo>
                <a:lnTo>
                  <a:pt x="2654" y="533"/>
                </a:lnTo>
                <a:lnTo>
                  <a:pt x="2120" y="1054"/>
                </a:lnTo>
                <a:lnTo>
                  <a:pt x="9537" y="1054"/>
                </a:lnTo>
                <a:lnTo>
                  <a:pt x="9004" y="533"/>
                </a:lnTo>
                <a:close/>
              </a:path>
              <a:path w="14604" h="11429">
                <a:moveTo>
                  <a:pt x="5829" y="0"/>
                </a:moveTo>
                <a:lnTo>
                  <a:pt x="5295" y="0"/>
                </a:lnTo>
                <a:lnTo>
                  <a:pt x="4762" y="533"/>
                </a:lnTo>
                <a:lnTo>
                  <a:pt x="6350" y="533"/>
                </a:lnTo>
                <a:lnTo>
                  <a:pt x="58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4" name="object 954"/>
          <p:cNvSpPr/>
          <p:nvPr/>
        </p:nvSpPr>
        <p:spPr>
          <a:xfrm>
            <a:off x="5364623" y="3931130"/>
            <a:ext cx="15240" cy="12065"/>
          </a:xfrm>
          <a:custGeom>
            <a:avLst/>
            <a:gdLst/>
            <a:ahLst/>
            <a:cxnLst/>
            <a:rect l="l" t="t" r="r" b="b"/>
            <a:pathLst>
              <a:path w="15239" h="12064">
                <a:moveTo>
                  <a:pt x="14300" y="4775"/>
                </a:moveTo>
                <a:lnTo>
                  <a:pt x="14300" y="5295"/>
                </a:lnTo>
                <a:lnTo>
                  <a:pt x="13766" y="5829"/>
                </a:lnTo>
                <a:lnTo>
                  <a:pt x="13766" y="6362"/>
                </a:lnTo>
                <a:lnTo>
                  <a:pt x="12179" y="7950"/>
                </a:lnTo>
                <a:lnTo>
                  <a:pt x="11645" y="7950"/>
                </a:lnTo>
                <a:lnTo>
                  <a:pt x="11125" y="8483"/>
                </a:lnTo>
                <a:lnTo>
                  <a:pt x="10058" y="8483"/>
                </a:lnTo>
                <a:lnTo>
                  <a:pt x="9004" y="9004"/>
                </a:lnTo>
                <a:lnTo>
                  <a:pt x="3708" y="9004"/>
                </a:lnTo>
                <a:lnTo>
                  <a:pt x="3708" y="11658"/>
                </a:lnTo>
                <a:lnTo>
                  <a:pt x="9004" y="11658"/>
                </a:lnTo>
                <a:lnTo>
                  <a:pt x="9537" y="11125"/>
                </a:lnTo>
                <a:lnTo>
                  <a:pt x="11125" y="11125"/>
                </a:lnTo>
                <a:lnTo>
                  <a:pt x="11645" y="10591"/>
                </a:lnTo>
                <a:lnTo>
                  <a:pt x="12712" y="10591"/>
                </a:lnTo>
                <a:lnTo>
                  <a:pt x="13246" y="10071"/>
                </a:lnTo>
                <a:lnTo>
                  <a:pt x="13766" y="10071"/>
                </a:lnTo>
                <a:lnTo>
                  <a:pt x="14833" y="9004"/>
                </a:lnTo>
                <a:lnTo>
                  <a:pt x="14300" y="4775"/>
                </a:lnTo>
                <a:close/>
              </a:path>
              <a:path w="15239" h="12064">
                <a:moveTo>
                  <a:pt x="2654" y="0"/>
                </a:moveTo>
                <a:lnTo>
                  <a:pt x="2120" y="0"/>
                </a:lnTo>
                <a:lnTo>
                  <a:pt x="1054" y="1066"/>
                </a:lnTo>
                <a:lnTo>
                  <a:pt x="1054" y="1600"/>
                </a:lnTo>
                <a:lnTo>
                  <a:pt x="533" y="2120"/>
                </a:lnTo>
                <a:lnTo>
                  <a:pt x="533" y="3187"/>
                </a:lnTo>
                <a:lnTo>
                  <a:pt x="0" y="3708"/>
                </a:lnTo>
                <a:lnTo>
                  <a:pt x="0" y="5295"/>
                </a:lnTo>
                <a:lnTo>
                  <a:pt x="533" y="5829"/>
                </a:lnTo>
                <a:lnTo>
                  <a:pt x="533" y="6362"/>
                </a:lnTo>
                <a:lnTo>
                  <a:pt x="1587" y="7416"/>
                </a:lnTo>
                <a:lnTo>
                  <a:pt x="1587" y="7950"/>
                </a:lnTo>
                <a:lnTo>
                  <a:pt x="2654" y="9004"/>
                </a:lnTo>
                <a:lnTo>
                  <a:pt x="7416" y="9004"/>
                </a:lnTo>
                <a:lnTo>
                  <a:pt x="6883" y="8483"/>
                </a:lnTo>
                <a:lnTo>
                  <a:pt x="5295" y="8483"/>
                </a:lnTo>
                <a:lnTo>
                  <a:pt x="3708" y="6883"/>
                </a:lnTo>
                <a:lnTo>
                  <a:pt x="3708" y="6362"/>
                </a:lnTo>
                <a:lnTo>
                  <a:pt x="3175" y="5829"/>
                </a:lnTo>
                <a:lnTo>
                  <a:pt x="3175" y="5295"/>
                </a:lnTo>
                <a:lnTo>
                  <a:pt x="2654" y="4775"/>
                </a:lnTo>
                <a:lnTo>
                  <a:pt x="265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5" name="object 955"/>
          <p:cNvSpPr/>
          <p:nvPr/>
        </p:nvSpPr>
        <p:spPr>
          <a:xfrm>
            <a:off x="5358268" y="3936429"/>
            <a:ext cx="10160" cy="6350"/>
          </a:xfrm>
          <a:custGeom>
            <a:avLst/>
            <a:gdLst/>
            <a:ahLst/>
            <a:cxnLst/>
            <a:rect l="l" t="t" r="r" b="b"/>
            <a:pathLst>
              <a:path w="10160" h="6350">
                <a:moveTo>
                  <a:pt x="0" y="0"/>
                </a:moveTo>
                <a:lnTo>
                  <a:pt x="0" y="3708"/>
                </a:lnTo>
                <a:lnTo>
                  <a:pt x="533" y="4241"/>
                </a:lnTo>
                <a:lnTo>
                  <a:pt x="1054" y="4241"/>
                </a:lnTo>
                <a:lnTo>
                  <a:pt x="1054" y="4762"/>
                </a:lnTo>
                <a:lnTo>
                  <a:pt x="1587" y="4762"/>
                </a:lnTo>
                <a:lnTo>
                  <a:pt x="2120" y="5295"/>
                </a:lnTo>
                <a:lnTo>
                  <a:pt x="3175" y="5295"/>
                </a:lnTo>
                <a:lnTo>
                  <a:pt x="4241" y="5829"/>
                </a:lnTo>
                <a:lnTo>
                  <a:pt x="5829" y="5829"/>
                </a:lnTo>
                <a:lnTo>
                  <a:pt x="6883" y="6349"/>
                </a:lnTo>
                <a:lnTo>
                  <a:pt x="10058" y="6349"/>
                </a:lnTo>
                <a:lnTo>
                  <a:pt x="10058" y="3708"/>
                </a:lnTo>
                <a:lnTo>
                  <a:pt x="5295" y="3708"/>
                </a:lnTo>
                <a:lnTo>
                  <a:pt x="4241" y="3174"/>
                </a:lnTo>
                <a:lnTo>
                  <a:pt x="3175" y="3174"/>
                </a:lnTo>
                <a:lnTo>
                  <a:pt x="2120" y="2120"/>
                </a:lnTo>
                <a:lnTo>
                  <a:pt x="1587" y="2120"/>
                </a:lnTo>
                <a:lnTo>
                  <a:pt x="533" y="1066"/>
                </a:lnTo>
                <a:lnTo>
                  <a:pt x="533" y="533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6" name="object 956"/>
          <p:cNvSpPr/>
          <p:nvPr/>
        </p:nvSpPr>
        <p:spPr>
          <a:xfrm>
            <a:off x="5355908" y="3929542"/>
            <a:ext cx="6985" cy="10795"/>
          </a:xfrm>
          <a:custGeom>
            <a:avLst/>
            <a:gdLst/>
            <a:ahLst/>
            <a:cxnLst/>
            <a:rect l="l" t="t" r="r" b="b"/>
            <a:pathLst>
              <a:path w="6985" h="10795">
                <a:moveTo>
                  <a:pt x="6070" y="0"/>
                </a:moveTo>
                <a:lnTo>
                  <a:pt x="5003" y="533"/>
                </a:lnTo>
                <a:lnTo>
                  <a:pt x="3949" y="533"/>
                </a:lnTo>
                <a:lnTo>
                  <a:pt x="2895" y="1066"/>
                </a:lnTo>
                <a:lnTo>
                  <a:pt x="2362" y="1066"/>
                </a:lnTo>
                <a:lnTo>
                  <a:pt x="1828" y="1587"/>
                </a:lnTo>
                <a:lnTo>
                  <a:pt x="1828" y="2120"/>
                </a:lnTo>
                <a:lnTo>
                  <a:pt x="1295" y="2120"/>
                </a:lnTo>
                <a:lnTo>
                  <a:pt x="774" y="2654"/>
                </a:lnTo>
                <a:lnTo>
                  <a:pt x="774" y="3187"/>
                </a:lnTo>
                <a:lnTo>
                  <a:pt x="241" y="3708"/>
                </a:lnTo>
                <a:lnTo>
                  <a:pt x="241" y="6362"/>
                </a:lnTo>
                <a:lnTo>
                  <a:pt x="0" y="7835"/>
                </a:lnTo>
                <a:lnTo>
                  <a:pt x="774" y="9131"/>
                </a:lnTo>
                <a:lnTo>
                  <a:pt x="1828" y="10071"/>
                </a:lnTo>
                <a:lnTo>
                  <a:pt x="2362" y="10591"/>
                </a:lnTo>
                <a:lnTo>
                  <a:pt x="2362" y="5829"/>
                </a:lnTo>
                <a:lnTo>
                  <a:pt x="2565" y="4305"/>
                </a:lnTo>
                <a:lnTo>
                  <a:pt x="4495" y="3441"/>
                </a:lnTo>
                <a:lnTo>
                  <a:pt x="5537" y="2654"/>
                </a:lnTo>
                <a:lnTo>
                  <a:pt x="6591" y="2654"/>
                </a:lnTo>
                <a:lnTo>
                  <a:pt x="607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7" name="object 957"/>
          <p:cNvSpPr/>
          <p:nvPr/>
        </p:nvSpPr>
        <p:spPr>
          <a:xfrm>
            <a:off x="5377332" y="3922661"/>
            <a:ext cx="3810" cy="3175"/>
          </a:xfrm>
          <a:custGeom>
            <a:avLst/>
            <a:gdLst/>
            <a:ahLst/>
            <a:cxnLst/>
            <a:rect l="l" t="t" r="r" b="b"/>
            <a:pathLst>
              <a:path w="3810" h="3175">
                <a:moveTo>
                  <a:pt x="3708" y="0"/>
                </a:moveTo>
                <a:lnTo>
                  <a:pt x="0" y="0"/>
                </a:lnTo>
                <a:lnTo>
                  <a:pt x="0" y="2641"/>
                </a:lnTo>
                <a:lnTo>
                  <a:pt x="3708" y="2641"/>
                </a:lnTo>
                <a:lnTo>
                  <a:pt x="37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8" name="object 958"/>
          <p:cNvSpPr/>
          <p:nvPr/>
        </p:nvSpPr>
        <p:spPr>
          <a:xfrm>
            <a:off x="5358268" y="3905712"/>
            <a:ext cx="23495" cy="11430"/>
          </a:xfrm>
          <a:custGeom>
            <a:avLst/>
            <a:gdLst/>
            <a:ahLst/>
            <a:cxnLst/>
            <a:rect l="l" t="t" r="r" b="b"/>
            <a:pathLst>
              <a:path w="23495" h="11429">
                <a:moveTo>
                  <a:pt x="21183" y="2120"/>
                </a:moveTo>
                <a:lnTo>
                  <a:pt x="12179" y="2120"/>
                </a:lnTo>
                <a:lnTo>
                  <a:pt x="13246" y="2654"/>
                </a:lnTo>
                <a:lnTo>
                  <a:pt x="16941" y="2654"/>
                </a:lnTo>
                <a:lnTo>
                  <a:pt x="17475" y="3174"/>
                </a:lnTo>
                <a:lnTo>
                  <a:pt x="18732" y="3340"/>
                </a:lnTo>
                <a:lnTo>
                  <a:pt x="19748" y="4305"/>
                </a:lnTo>
                <a:lnTo>
                  <a:pt x="20650" y="5295"/>
                </a:lnTo>
                <a:lnTo>
                  <a:pt x="20650" y="11125"/>
                </a:lnTo>
                <a:lnTo>
                  <a:pt x="22771" y="9004"/>
                </a:lnTo>
                <a:lnTo>
                  <a:pt x="22771" y="8470"/>
                </a:lnTo>
                <a:lnTo>
                  <a:pt x="23304" y="7950"/>
                </a:lnTo>
                <a:lnTo>
                  <a:pt x="23304" y="5295"/>
                </a:lnTo>
                <a:lnTo>
                  <a:pt x="22771" y="4775"/>
                </a:lnTo>
                <a:lnTo>
                  <a:pt x="22771" y="4241"/>
                </a:lnTo>
                <a:lnTo>
                  <a:pt x="22237" y="3708"/>
                </a:lnTo>
                <a:lnTo>
                  <a:pt x="22237" y="3174"/>
                </a:lnTo>
                <a:lnTo>
                  <a:pt x="21183" y="2120"/>
                </a:lnTo>
                <a:close/>
              </a:path>
              <a:path w="23495" h="11429">
                <a:moveTo>
                  <a:pt x="19596" y="1066"/>
                </a:moveTo>
                <a:lnTo>
                  <a:pt x="1054" y="1066"/>
                </a:lnTo>
                <a:lnTo>
                  <a:pt x="0" y="2120"/>
                </a:lnTo>
                <a:lnTo>
                  <a:pt x="0" y="5829"/>
                </a:lnTo>
                <a:lnTo>
                  <a:pt x="533" y="5295"/>
                </a:lnTo>
                <a:lnTo>
                  <a:pt x="533" y="4775"/>
                </a:lnTo>
                <a:lnTo>
                  <a:pt x="1257" y="3949"/>
                </a:lnTo>
                <a:lnTo>
                  <a:pt x="2171" y="3327"/>
                </a:lnTo>
                <a:lnTo>
                  <a:pt x="3175" y="3174"/>
                </a:lnTo>
                <a:lnTo>
                  <a:pt x="3708" y="3174"/>
                </a:lnTo>
                <a:lnTo>
                  <a:pt x="4241" y="2654"/>
                </a:lnTo>
                <a:lnTo>
                  <a:pt x="8470" y="2654"/>
                </a:lnTo>
                <a:lnTo>
                  <a:pt x="9537" y="2120"/>
                </a:lnTo>
                <a:lnTo>
                  <a:pt x="21183" y="2120"/>
                </a:lnTo>
                <a:lnTo>
                  <a:pt x="20650" y="1587"/>
                </a:lnTo>
                <a:lnTo>
                  <a:pt x="20129" y="1587"/>
                </a:lnTo>
                <a:lnTo>
                  <a:pt x="19596" y="1066"/>
                </a:lnTo>
                <a:close/>
              </a:path>
              <a:path w="23495" h="11429">
                <a:moveTo>
                  <a:pt x="18008" y="533"/>
                </a:moveTo>
                <a:lnTo>
                  <a:pt x="2654" y="533"/>
                </a:lnTo>
                <a:lnTo>
                  <a:pt x="2120" y="1066"/>
                </a:lnTo>
                <a:lnTo>
                  <a:pt x="18542" y="1066"/>
                </a:lnTo>
                <a:lnTo>
                  <a:pt x="18008" y="533"/>
                </a:lnTo>
                <a:close/>
              </a:path>
              <a:path w="23495" h="11429">
                <a:moveTo>
                  <a:pt x="15887" y="0"/>
                </a:moveTo>
                <a:lnTo>
                  <a:pt x="4762" y="0"/>
                </a:lnTo>
                <a:lnTo>
                  <a:pt x="4241" y="533"/>
                </a:lnTo>
                <a:lnTo>
                  <a:pt x="16421" y="533"/>
                </a:lnTo>
                <a:lnTo>
                  <a:pt x="1588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9" name="object 959"/>
          <p:cNvSpPr/>
          <p:nvPr/>
        </p:nvSpPr>
        <p:spPr>
          <a:xfrm>
            <a:off x="5356150" y="3907828"/>
            <a:ext cx="22860" cy="11430"/>
          </a:xfrm>
          <a:custGeom>
            <a:avLst/>
            <a:gdLst/>
            <a:ahLst/>
            <a:cxnLst/>
            <a:rect l="l" t="t" r="r" b="b"/>
            <a:pathLst>
              <a:path w="22860" h="11429">
                <a:moveTo>
                  <a:pt x="16421" y="10591"/>
                </a:moveTo>
                <a:lnTo>
                  <a:pt x="8470" y="10591"/>
                </a:lnTo>
                <a:lnTo>
                  <a:pt x="9004" y="11125"/>
                </a:lnTo>
                <a:lnTo>
                  <a:pt x="15887" y="11125"/>
                </a:lnTo>
                <a:lnTo>
                  <a:pt x="16421" y="10591"/>
                </a:lnTo>
                <a:close/>
              </a:path>
              <a:path w="22860" h="11429">
                <a:moveTo>
                  <a:pt x="20129" y="10071"/>
                </a:moveTo>
                <a:lnTo>
                  <a:pt x="5295" y="10071"/>
                </a:lnTo>
                <a:lnTo>
                  <a:pt x="5829" y="10591"/>
                </a:lnTo>
                <a:lnTo>
                  <a:pt x="19596" y="10591"/>
                </a:lnTo>
                <a:lnTo>
                  <a:pt x="20129" y="10071"/>
                </a:lnTo>
                <a:close/>
              </a:path>
              <a:path w="22860" h="11429">
                <a:moveTo>
                  <a:pt x="21717" y="9537"/>
                </a:moveTo>
                <a:lnTo>
                  <a:pt x="4241" y="9537"/>
                </a:lnTo>
                <a:lnTo>
                  <a:pt x="4762" y="10071"/>
                </a:lnTo>
                <a:lnTo>
                  <a:pt x="21183" y="10071"/>
                </a:lnTo>
                <a:lnTo>
                  <a:pt x="21717" y="9537"/>
                </a:lnTo>
                <a:close/>
              </a:path>
              <a:path w="22860" h="11429">
                <a:moveTo>
                  <a:pt x="2120" y="0"/>
                </a:moveTo>
                <a:lnTo>
                  <a:pt x="1587" y="0"/>
                </a:lnTo>
                <a:lnTo>
                  <a:pt x="533" y="1066"/>
                </a:lnTo>
                <a:lnTo>
                  <a:pt x="533" y="1600"/>
                </a:lnTo>
                <a:lnTo>
                  <a:pt x="0" y="2120"/>
                </a:lnTo>
                <a:lnTo>
                  <a:pt x="0" y="6362"/>
                </a:lnTo>
                <a:lnTo>
                  <a:pt x="1054" y="7416"/>
                </a:lnTo>
                <a:lnTo>
                  <a:pt x="1054" y="7950"/>
                </a:lnTo>
                <a:lnTo>
                  <a:pt x="2120" y="9004"/>
                </a:lnTo>
                <a:lnTo>
                  <a:pt x="3175" y="9537"/>
                </a:lnTo>
                <a:lnTo>
                  <a:pt x="22237" y="9537"/>
                </a:lnTo>
                <a:lnTo>
                  <a:pt x="22237" y="9004"/>
                </a:lnTo>
                <a:lnTo>
                  <a:pt x="22771" y="9004"/>
                </a:lnTo>
                <a:lnTo>
                  <a:pt x="22771" y="8483"/>
                </a:lnTo>
                <a:lnTo>
                  <a:pt x="8470" y="8483"/>
                </a:lnTo>
                <a:lnTo>
                  <a:pt x="7416" y="7950"/>
                </a:lnTo>
                <a:lnTo>
                  <a:pt x="5829" y="7950"/>
                </a:lnTo>
                <a:lnTo>
                  <a:pt x="5295" y="7416"/>
                </a:lnTo>
                <a:lnTo>
                  <a:pt x="4241" y="7416"/>
                </a:lnTo>
                <a:lnTo>
                  <a:pt x="4241" y="6896"/>
                </a:lnTo>
                <a:lnTo>
                  <a:pt x="3175" y="6362"/>
                </a:lnTo>
                <a:lnTo>
                  <a:pt x="2654" y="6362"/>
                </a:lnTo>
                <a:lnTo>
                  <a:pt x="2654" y="5829"/>
                </a:lnTo>
                <a:lnTo>
                  <a:pt x="2120" y="5295"/>
                </a:lnTo>
                <a:lnTo>
                  <a:pt x="2120" y="0"/>
                </a:lnTo>
                <a:close/>
              </a:path>
              <a:path w="22860" h="11429">
                <a:moveTo>
                  <a:pt x="22771" y="5295"/>
                </a:moveTo>
                <a:lnTo>
                  <a:pt x="20650" y="7416"/>
                </a:lnTo>
                <a:lnTo>
                  <a:pt x="20129" y="7416"/>
                </a:lnTo>
                <a:lnTo>
                  <a:pt x="19596" y="7950"/>
                </a:lnTo>
                <a:lnTo>
                  <a:pt x="17475" y="7950"/>
                </a:lnTo>
                <a:lnTo>
                  <a:pt x="16941" y="8483"/>
                </a:lnTo>
                <a:lnTo>
                  <a:pt x="22771" y="8483"/>
                </a:lnTo>
                <a:lnTo>
                  <a:pt x="22771" y="52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0" name="object 960"/>
          <p:cNvSpPr/>
          <p:nvPr/>
        </p:nvSpPr>
        <p:spPr>
          <a:xfrm>
            <a:off x="5358268" y="3889824"/>
            <a:ext cx="23495" cy="11430"/>
          </a:xfrm>
          <a:custGeom>
            <a:avLst/>
            <a:gdLst/>
            <a:ahLst/>
            <a:cxnLst/>
            <a:rect l="l" t="t" r="r" b="b"/>
            <a:pathLst>
              <a:path w="23495" h="11429">
                <a:moveTo>
                  <a:pt x="21183" y="2120"/>
                </a:moveTo>
                <a:lnTo>
                  <a:pt x="12179" y="2120"/>
                </a:lnTo>
                <a:lnTo>
                  <a:pt x="13246" y="2654"/>
                </a:lnTo>
                <a:lnTo>
                  <a:pt x="16941" y="2654"/>
                </a:lnTo>
                <a:lnTo>
                  <a:pt x="17475" y="3174"/>
                </a:lnTo>
                <a:lnTo>
                  <a:pt x="18732" y="3340"/>
                </a:lnTo>
                <a:lnTo>
                  <a:pt x="19748" y="4305"/>
                </a:lnTo>
                <a:lnTo>
                  <a:pt x="20650" y="5295"/>
                </a:lnTo>
                <a:lnTo>
                  <a:pt x="20650" y="11125"/>
                </a:lnTo>
                <a:lnTo>
                  <a:pt x="22771" y="9004"/>
                </a:lnTo>
                <a:lnTo>
                  <a:pt x="22771" y="8470"/>
                </a:lnTo>
                <a:lnTo>
                  <a:pt x="23304" y="7950"/>
                </a:lnTo>
                <a:lnTo>
                  <a:pt x="23304" y="5295"/>
                </a:lnTo>
                <a:lnTo>
                  <a:pt x="22771" y="4775"/>
                </a:lnTo>
                <a:lnTo>
                  <a:pt x="22771" y="4241"/>
                </a:lnTo>
                <a:lnTo>
                  <a:pt x="22237" y="3708"/>
                </a:lnTo>
                <a:lnTo>
                  <a:pt x="22237" y="3174"/>
                </a:lnTo>
                <a:lnTo>
                  <a:pt x="21183" y="2120"/>
                </a:lnTo>
                <a:close/>
              </a:path>
              <a:path w="23495" h="11429">
                <a:moveTo>
                  <a:pt x="19596" y="1066"/>
                </a:moveTo>
                <a:lnTo>
                  <a:pt x="1054" y="1066"/>
                </a:lnTo>
                <a:lnTo>
                  <a:pt x="0" y="2120"/>
                </a:lnTo>
                <a:lnTo>
                  <a:pt x="0" y="5829"/>
                </a:lnTo>
                <a:lnTo>
                  <a:pt x="533" y="5295"/>
                </a:lnTo>
                <a:lnTo>
                  <a:pt x="533" y="4775"/>
                </a:lnTo>
                <a:lnTo>
                  <a:pt x="1257" y="3949"/>
                </a:lnTo>
                <a:lnTo>
                  <a:pt x="2171" y="3327"/>
                </a:lnTo>
                <a:lnTo>
                  <a:pt x="3175" y="3174"/>
                </a:lnTo>
                <a:lnTo>
                  <a:pt x="3708" y="3174"/>
                </a:lnTo>
                <a:lnTo>
                  <a:pt x="4241" y="2654"/>
                </a:lnTo>
                <a:lnTo>
                  <a:pt x="8470" y="2654"/>
                </a:lnTo>
                <a:lnTo>
                  <a:pt x="9537" y="2120"/>
                </a:lnTo>
                <a:lnTo>
                  <a:pt x="21183" y="2120"/>
                </a:lnTo>
                <a:lnTo>
                  <a:pt x="20650" y="1587"/>
                </a:lnTo>
                <a:lnTo>
                  <a:pt x="20129" y="1587"/>
                </a:lnTo>
                <a:lnTo>
                  <a:pt x="19596" y="1066"/>
                </a:lnTo>
                <a:close/>
              </a:path>
              <a:path w="23495" h="11429">
                <a:moveTo>
                  <a:pt x="18008" y="533"/>
                </a:moveTo>
                <a:lnTo>
                  <a:pt x="2654" y="533"/>
                </a:lnTo>
                <a:lnTo>
                  <a:pt x="2120" y="1066"/>
                </a:lnTo>
                <a:lnTo>
                  <a:pt x="18542" y="1066"/>
                </a:lnTo>
                <a:lnTo>
                  <a:pt x="18008" y="533"/>
                </a:lnTo>
                <a:close/>
              </a:path>
              <a:path w="23495" h="11429">
                <a:moveTo>
                  <a:pt x="15887" y="0"/>
                </a:moveTo>
                <a:lnTo>
                  <a:pt x="4762" y="0"/>
                </a:lnTo>
                <a:lnTo>
                  <a:pt x="4241" y="533"/>
                </a:lnTo>
                <a:lnTo>
                  <a:pt x="16421" y="533"/>
                </a:lnTo>
                <a:lnTo>
                  <a:pt x="1588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1" name="object 961"/>
          <p:cNvSpPr/>
          <p:nvPr/>
        </p:nvSpPr>
        <p:spPr>
          <a:xfrm>
            <a:off x="5356150" y="3891940"/>
            <a:ext cx="22860" cy="11430"/>
          </a:xfrm>
          <a:custGeom>
            <a:avLst/>
            <a:gdLst/>
            <a:ahLst/>
            <a:cxnLst/>
            <a:rect l="l" t="t" r="r" b="b"/>
            <a:pathLst>
              <a:path w="22860" h="11429">
                <a:moveTo>
                  <a:pt x="16421" y="10591"/>
                </a:moveTo>
                <a:lnTo>
                  <a:pt x="8470" y="10591"/>
                </a:lnTo>
                <a:lnTo>
                  <a:pt x="9004" y="11125"/>
                </a:lnTo>
                <a:lnTo>
                  <a:pt x="15887" y="11125"/>
                </a:lnTo>
                <a:lnTo>
                  <a:pt x="16421" y="10591"/>
                </a:lnTo>
                <a:close/>
              </a:path>
              <a:path w="22860" h="11429">
                <a:moveTo>
                  <a:pt x="20129" y="10071"/>
                </a:moveTo>
                <a:lnTo>
                  <a:pt x="5295" y="10071"/>
                </a:lnTo>
                <a:lnTo>
                  <a:pt x="5829" y="10591"/>
                </a:lnTo>
                <a:lnTo>
                  <a:pt x="19596" y="10591"/>
                </a:lnTo>
                <a:lnTo>
                  <a:pt x="20129" y="10071"/>
                </a:lnTo>
                <a:close/>
              </a:path>
              <a:path w="22860" h="11429">
                <a:moveTo>
                  <a:pt x="21717" y="9537"/>
                </a:moveTo>
                <a:lnTo>
                  <a:pt x="4241" y="9537"/>
                </a:lnTo>
                <a:lnTo>
                  <a:pt x="4762" y="10071"/>
                </a:lnTo>
                <a:lnTo>
                  <a:pt x="21183" y="10071"/>
                </a:lnTo>
                <a:lnTo>
                  <a:pt x="21717" y="9537"/>
                </a:lnTo>
                <a:close/>
              </a:path>
              <a:path w="22860" h="11429">
                <a:moveTo>
                  <a:pt x="2120" y="0"/>
                </a:moveTo>
                <a:lnTo>
                  <a:pt x="1587" y="0"/>
                </a:lnTo>
                <a:lnTo>
                  <a:pt x="533" y="1066"/>
                </a:lnTo>
                <a:lnTo>
                  <a:pt x="533" y="1600"/>
                </a:lnTo>
                <a:lnTo>
                  <a:pt x="0" y="2120"/>
                </a:lnTo>
                <a:lnTo>
                  <a:pt x="0" y="6362"/>
                </a:lnTo>
                <a:lnTo>
                  <a:pt x="1054" y="7416"/>
                </a:lnTo>
                <a:lnTo>
                  <a:pt x="1054" y="7950"/>
                </a:lnTo>
                <a:lnTo>
                  <a:pt x="2120" y="9004"/>
                </a:lnTo>
                <a:lnTo>
                  <a:pt x="3175" y="9537"/>
                </a:lnTo>
                <a:lnTo>
                  <a:pt x="22237" y="9537"/>
                </a:lnTo>
                <a:lnTo>
                  <a:pt x="22237" y="9004"/>
                </a:lnTo>
                <a:lnTo>
                  <a:pt x="22771" y="9004"/>
                </a:lnTo>
                <a:lnTo>
                  <a:pt x="22771" y="8483"/>
                </a:lnTo>
                <a:lnTo>
                  <a:pt x="8470" y="8483"/>
                </a:lnTo>
                <a:lnTo>
                  <a:pt x="7416" y="7950"/>
                </a:lnTo>
                <a:lnTo>
                  <a:pt x="5829" y="7950"/>
                </a:lnTo>
                <a:lnTo>
                  <a:pt x="5295" y="7416"/>
                </a:lnTo>
                <a:lnTo>
                  <a:pt x="4241" y="7416"/>
                </a:lnTo>
                <a:lnTo>
                  <a:pt x="4241" y="6896"/>
                </a:lnTo>
                <a:lnTo>
                  <a:pt x="3175" y="6362"/>
                </a:lnTo>
                <a:lnTo>
                  <a:pt x="2654" y="6362"/>
                </a:lnTo>
                <a:lnTo>
                  <a:pt x="2654" y="5829"/>
                </a:lnTo>
                <a:lnTo>
                  <a:pt x="2120" y="5295"/>
                </a:lnTo>
                <a:lnTo>
                  <a:pt x="2120" y="0"/>
                </a:lnTo>
                <a:close/>
              </a:path>
              <a:path w="22860" h="11429">
                <a:moveTo>
                  <a:pt x="22771" y="5295"/>
                </a:moveTo>
                <a:lnTo>
                  <a:pt x="20650" y="7416"/>
                </a:lnTo>
                <a:lnTo>
                  <a:pt x="20129" y="7416"/>
                </a:lnTo>
                <a:lnTo>
                  <a:pt x="19596" y="7950"/>
                </a:lnTo>
                <a:lnTo>
                  <a:pt x="17475" y="7950"/>
                </a:lnTo>
                <a:lnTo>
                  <a:pt x="16941" y="8483"/>
                </a:lnTo>
                <a:lnTo>
                  <a:pt x="22771" y="8483"/>
                </a:lnTo>
                <a:lnTo>
                  <a:pt x="22771" y="52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2" name="object 962"/>
          <p:cNvSpPr/>
          <p:nvPr/>
        </p:nvSpPr>
        <p:spPr>
          <a:xfrm>
            <a:off x="7481394" y="4377575"/>
            <a:ext cx="84207" cy="263208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3" name="object 963"/>
          <p:cNvSpPr/>
          <p:nvPr/>
        </p:nvSpPr>
        <p:spPr>
          <a:xfrm>
            <a:off x="8122728" y="4972838"/>
            <a:ext cx="0" cy="2587625"/>
          </a:xfrm>
          <a:custGeom>
            <a:avLst/>
            <a:gdLst/>
            <a:ahLst/>
            <a:cxnLst/>
            <a:rect l="l" t="t" r="r" b="b"/>
            <a:pathLst>
              <a:path h="2587625">
                <a:moveTo>
                  <a:pt x="0" y="0"/>
                </a:moveTo>
                <a:lnTo>
                  <a:pt x="0" y="2587166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4" name="object 964"/>
          <p:cNvSpPr/>
          <p:nvPr/>
        </p:nvSpPr>
        <p:spPr>
          <a:xfrm>
            <a:off x="8373224" y="4972837"/>
            <a:ext cx="0" cy="2587625"/>
          </a:xfrm>
          <a:custGeom>
            <a:avLst/>
            <a:gdLst/>
            <a:ahLst/>
            <a:cxnLst/>
            <a:rect l="l" t="t" r="r" b="b"/>
            <a:pathLst>
              <a:path h="2587625">
                <a:moveTo>
                  <a:pt x="0" y="0"/>
                </a:moveTo>
                <a:lnTo>
                  <a:pt x="0" y="2587167"/>
                </a:lnTo>
              </a:path>
            </a:pathLst>
          </a:custGeom>
          <a:ln w="7416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5" name="object 965"/>
          <p:cNvSpPr/>
          <p:nvPr/>
        </p:nvSpPr>
        <p:spPr>
          <a:xfrm>
            <a:off x="7564013" y="5884792"/>
            <a:ext cx="40005" cy="22860"/>
          </a:xfrm>
          <a:custGeom>
            <a:avLst/>
            <a:gdLst/>
            <a:ahLst/>
            <a:cxnLst/>
            <a:rect l="l" t="t" r="r" b="b"/>
            <a:pathLst>
              <a:path w="40004" h="22860">
                <a:moveTo>
                  <a:pt x="18008" y="21717"/>
                </a:moveTo>
                <a:lnTo>
                  <a:pt x="15887" y="22237"/>
                </a:lnTo>
                <a:lnTo>
                  <a:pt x="0" y="22237"/>
                </a:lnTo>
                <a:lnTo>
                  <a:pt x="33896" y="22771"/>
                </a:lnTo>
                <a:lnTo>
                  <a:pt x="34124" y="22517"/>
                </a:lnTo>
                <a:lnTo>
                  <a:pt x="23621" y="22517"/>
                </a:lnTo>
                <a:lnTo>
                  <a:pt x="18008" y="21717"/>
                </a:lnTo>
                <a:close/>
              </a:path>
              <a:path w="40004" h="22860">
                <a:moveTo>
                  <a:pt x="34950" y="0"/>
                </a:moveTo>
                <a:lnTo>
                  <a:pt x="15354" y="533"/>
                </a:lnTo>
                <a:lnTo>
                  <a:pt x="18529" y="533"/>
                </a:lnTo>
                <a:lnTo>
                  <a:pt x="25298" y="977"/>
                </a:lnTo>
                <a:lnTo>
                  <a:pt x="28143" y="2362"/>
                </a:lnTo>
                <a:lnTo>
                  <a:pt x="29654" y="9537"/>
                </a:lnTo>
                <a:lnTo>
                  <a:pt x="29654" y="12179"/>
                </a:lnTo>
                <a:lnTo>
                  <a:pt x="30035" y="18211"/>
                </a:lnTo>
                <a:lnTo>
                  <a:pt x="23621" y="22517"/>
                </a:lnTo>
                <a:lnTo>
                  <a:pt x="34124" y="22517"/>
                </a:lnTo>
                <a:lnTo>
                  <a:pt x="38468" y="17678"/>
                </a:lnTo>
                <a:lnTo>
                  <a:pt x="39687" y="8610"/>
                </a:lnTo>
                <a:lnTo>
                  <a:pt x="36004" y="2641"/>
                </a:lnTo>
                <a:lnTo>
                  <a:pt x="35483" y="1587"/>
                </a:lnTo>
                <a:lnTo>
                  <a:pt x="349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6" name="object 966"/>
          <p:cNvSpPr/>
          <p:nvPr/>
        </p:nvSpPr>
        <p:spPr>
          <a:xfrm>
            <a:off x="7556068" y="5878437"/>
            <a:ext cx="43180" cy="60325"/>
          </a:xfrm>
          <a:custGeom>
            <a:avLst/>
            <a:gdLst/>
            <a:ahLst/>
            <a:cxnLst/>
            <a:rect l="l" t="t" r="r" b="b"/>
            <a:pathLst>
              <a:path w="43179" h="60325">
                <a:moveTo>
                  <a:pt x="30187" y="0"/>
                </a:moveTo>
                <a:lnTo>
                  <a:pt x="0" y="0"/>
                </a:lnTo>
                <a:lnTo>
                  <a:pt x="0" y="59842"/>
                </a:lnTo>
                <a:lnTo>
                  <a:pt x="7937" y="59842"/>
                </a:lnTo>
                <a:lnTo>
                  <a:pt x="7937" y="35483"/>
                </a:lnTo>
                <a:lnTo>
                  <a:pt x="23304" y="35483"/>
                </a:lnTo>
                <a:lnTo>
                  <a:pt x="30111" y="35179"/>
                </a:lnTo>
                <a:lnTo>
                  <a:pt x="36042" y="34975"/>
                </a:lnTo>
                <a:lnTo>
                  <a:pt x="41313" y="30187"/>
                </a:lnTo>
                <a:lnTo>
                  <a:pt x="41833" y="29133"/>
                </a:lnTo>
                <a:lnTo>
                  <a:pt x="7937" y="28600"/>
                </a:lnTo>
                <a:lnTo>
                  <a:pt x="7937" y="6883"/>
                </a:lnTo>
                <a:lnTo>
                  <a:pt x="23304" y="6883"/>
                </a:lnTo>
                <a:lnTo>
                  <a:pt x="42900" y="6350"/>
                </a:lnTo>
                <a:lnTo>
                  <a:pt x="40779" y="4241"/>
                </a:lnTo>
                <a:lnTo>
                  <a:pt x="39192" y="3175"/>
                </a:lnTo>
                <a:lnTo>
                  <a:pt x="38125" y="2641"/>
                </a:lnTo>
                <a:lnTo>
                  <a:pt x="37071" y="1587"/>
                </a:lnTo>
                <a:lnTo>
                  <a:pt x="33896" y="533"/>
                </a:lnTo>
                <a:lnTo>
                  <a:pt x="31242" y="533"/>
                </a:lnTo>
                <a:lnTo>
                  <a:pt x="3018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7" name="object 967"/>
          <p:cNvSpPr/>
          <p:nvPr/>
        </p:nvSpPr>
        <p:spPr>
          <a:xfrm>
            <a:off x="7617499" y="5878437"/>
            <a:ext cx="42545" cy="60960"/>
          </a:xfrm>
          <a:custGeom>
            <a:avLst/>
            <a:gdLst/>
            <a:ahLst/>
            <a:cxnLst/>
            <a:rect l="l" t="t" r="r" b="b"/>
            <a:pathLst>
              <a:path w="42545" h="60960">
                <a:moveTo>
                  <a:pt x="18008" y="53492"/>
                </a:moveTo>
                <a:lnTo>
                  <a:pt x="0" y="54013"/>
                </a:lnTo>
                <a:lnTo>
                  <a:pt x="2120" y="56134"/>
                </a:lnTo>
                <a:lnTo>
                  <a:pt x="7640" y="59081"/>
                </a:lnTo>
                <a:lnTo>
                  <a:pt x="14114" y="60655"/>
                </a:lnTo>
                <a:lnTo>
                  <a:pt x="20814" y="60895"/>
                </a:lnTo>
                <a:lnTo>
                  <a:pt x="27012" y="59842"/>
                </a:lnTo>
                <a:lnTo>
                  <a:pt x="30187" y="58788"/>
                </a:lnTo>
                <a:lnTo>
                  <a:pt x="38671" y="55816"/>
                </a:lnTo>
                <a:lnTo>
                  <a:pt x="39508" y="53568"/>
                </a:lnTo>
                <a:lnTo>
                  <a:pt x="22428" y="53568"/>
                </a:lnTo>
                <a:lnTo>
                  <a:pt x="18008" y="53492"/>
                </a:lnTo>
                <a:close/>
              </a:path>
              <a:path w="42545" h="60960">
                <a:moveTo>
                  <a:pt x="42367" y="0"/>
                </a:moveTo>
                <a:lnTo>
                  <a:pt x="34429" y="0"/>
                </a:lnTo>
                <a:lnTo>
                  <a:pt x="34429" y="34417"/>
                </a:lnTo>
                <a:lnTo>
                  <a:pt x="33578" y="41122"/>
                </a:lnTo>
                <a:lnTo>
                  <a:pt x="34569" y="42532"/>
                </a:lnTo>
                <a:lnTo>
                  <a:pt x="31242" y="48717"/>
                </a:lnTo>
                <a:lnTo>
                  <a:pt x="30721" y="49784"/>
                </a:lnTo>
                <a:lnTo>
                  <a:pt x="30187" y="49784"/>
                </a:lnTo>
                <a:lnTo>
                  <a:pt x="27178" y="53378"/>
                </a:lnTo>
                <a:lnTo>
                  <a:pt x="22428" y="53568"/>
                </a:lnTo>
                <a:lnTo>
                  <a:pt x="39508" y="53568"/>
                </a:lnTo>
                <a:lnTo>
                  <a:pt x="41960" y="46977"/>
                </a:lnTo>
                <a:lnTo>
                  <a:pt x="41833" y="38658"/>
                </a:lnTo>
                <a:lnTo>
                  <a:pt x="42367" y="36537"/>
                </a:lnTo>
                <a:lnTo>
                  <a:pt x="423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8" name="object 968"/>
          <p:cNvSpPr/>
          <p:nvPr/>
        </p:nvSpPr>
        <p:spPr>
          <a:xfrm>
            <a:off x="7612209" y="5878437"/>
            <a:ext cx="23495" cy="54610"/>
          </a:xfrm>
          <a:custGeom>
            <a:avLst/>
            <a:gdLst/>
            <a:ahLst/>
            <a:cxnLst/>
            <a:rect l="l" t="t" r="r" b="b"/>
            <a:pathLst>
              <a:path w="23495" h="54610">
                <a:moveTo>
                  <a:pt x="22525" y="53514"/>
                </a:moveTo>
                <a:lnTo>
                  <a:pt x="12274" y="53811"/>
                </a:lnTo>
                <a:lnTo>
                  <a:pt x="12636" y="54406"/>
                </a:lnTo>
                <a:lnTo>
                  <a:pt x="22525" y="53514"/>
                </a:lnTo>
                <a:close/>
              </a:path>
              <a:path w="23495" h="54610">
                <a:moveTo>
                  <a:pt x="7937" y="0"/>
                </a:moveTo>
                <a:lnTo>
                  <a:pt x="0" y="0"/>
                </a:lnTo>
                <a:lnTo>
                  <a:pt x="0" y="34417"/>
                </a:lnTo>
                <a:lnTo>
                  <a:pt x="952" y="40474"/>
                </a:lnTo>
                <a:lnTo>
                  <a:pt x="63" y="47383"/>
                </a:lnTo>
                <a:lnTo>
                  <a:pt x="4229" y="52425"/>
                </a:lnTo>
                <a:lnTo>
                  <a:pt x="5295" y="54013"/>
                </a:lnTo>
                <a:lnTo>
                  <a:pt x="12274" y="53811"/>
                </a:lnTo>
                <a:lnTo>
                  <a:pt x="7378" y="45745"/>
                </a:lnTo>
                <a:lnTo>
                  <a:pt x="8470" y="36537"/>
                </a:lnTo>
                <a:lnTo>
                  <a:pt x="7937" y="34417"/>
                </a:lnTo>
                <a:lnTo>
                  <a:pt x="7937" y="0"/>
                </a:lnTo>
                <a:close/>
              </a:path>
              <a:path w="23495" h="54610">
                <a:moveTo>
                  <a:pt x="23291" y="53492"/>
                </a:moveTo>
                <a:lnTo>
                  <a:pt x="22771" y="53492"/>
                </a:lnTo>
                <a:lnTo>
                  <a:pt x="22525" y="53514"/>
                </a:lnTo>
                <a:lnTo>
                  <a:pt x="23291" y="534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9" name="object 969"/>
          <p:cNvSpPr/>
          <p:nvPr/>
        </p:nvSpPr>
        <p:spPr>
          <a:xfrm>
            <a:off x="7680525" y="5909895"/>
            <a:ext cx="38735" cy="22225"/>
          </a:xfrm>
          <a:custGeom>
            <a:avLst/>
            <a:gdLst/>
            <a:ahLst/>
            <a:cxnLst/>
            <a:rect l="l" t="t" r="r" b="b"/>
            <a:pathLst>
              <a:path w="38734" h="22225">
                <a:moveTo>
                  <a:pt x="32829" y="317"/>
                </a:moveTo>
                <a:lnTo>
                  <a:pt x="22556" y="604"/>
                </a:lnTo>
                <a:lnTo>
                  <a:pt x="28879" y="3771"/>
                </a:lnTo>
                <a:lnTo>
                  <a:pt x="28587" y="9321"/>
                </a:lnTo>
                <a:lnTo>
                  <a:pt x="29121" y="10909"/>
                </a:lnTo>
                <a:lnTo>
                  <a:pt x="29121" y="11442"/>
                </a:lnTo>
                <a:lnTo>
                  <a:pt x="27838" y="19430"/>
                </a:lnTo>
                <a:lnTo>
                  <a:pt x="16941" y="21501"/>
                </a:lnTo>
                <a:lnTo>
                  <a:pt x="0" y="21501"/>
                </a:lnTo>
                <a:lnTo>
                  <a:pt x="33362" y="22034"/>
                </a:lnTo>
                <a:lnTo>
                  <a:pt x="34417" y="20446"/>
                </a:lnTo>
                <a:lnTo>
                  <a:pt x="37414" y="17017"/>
                </a:lnTo>
                <a:lnTo>
                  <a:pt x="38569" y="6667"/>
                </a:lnTo>
                <a:lnTo>
                  <a:pt x="34950" y="3492"/>
                </a:lnTo>
                <a:lnTo>
                  <a:pt x="34417" y="1904"/>
                </a:lnTo>
                <a:lnTo>
                  <a:pt x="33883" y="1904"/>
                </a:lnTo>
                <a:lnTo>
                  <a:pt x="32829" y="317"/>
                </a:lnTo>
                <a:close/>
              </a:path>
              <a:path w="38734" h="22225">
                <a:moveTo>
                  <a:pt x="16920" y="762"/>
                </a:moveTo>
                <a:lnTo>
                  <a:pt x="13766" y="850"/>
                </a:lnTo>
                <a:lnTo>
                  <a:pt x="16408" y="850"/>
                </a:lnTo>
                <a:lnTo>
                  <a:pt x="16920" y="762"/>
                </a:lnTo>
                <a:close/>
              </a:path>
              <a:path w="38734" h="22225">
                <a:moveTo>
                  <a:pt x="21348" y="0"/>
                </a:moveTo>
                <a:lnTo>
                  <a:pt x="16920" y="762"/>
                </a:lnTo>
                <a:lnTo>
                  <a:pt x="22556" y="604"/>
                </a:lnTo>
                <a:lnTo>
                  <a:pt x="213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0" name="object 970"/>
          <p:cNvSpPr/>
          <p:nvPr/>
        </p:nvSpPr>
        <p:spPr>
          <a:xfrm>
            <a:off x="7680520" y="5885322"/>
            <a:ext cx="36195" cy="19685"/>
          </a:xfrm>
          <a:custGeom>
            <a:avLst/>
            <a:gdLst/>
            <a:ahLst/>
            <a:cxnLst/>
            <a:rect l="l" t="t" r="r" b="b"/>
            <a:pathLst>
              <a:path w="36195" h="19685">
                <a:moveTo>
                  <a:pt x="31775" y="0"/>
                </a:moveTo>
                <a:lnTo>
                  <a:pt x="12712" y="0"/>
                </a:lnTo>
                <a:lnTo>
                  <a:pt x="23285" y="2276"/>
                </a:lnTo>
                <a:lnTo>
                  <a:pt x="26676" y="9180"/>
                </a:lnTo>
                <a:lnTo>
                  <a:pt x="23085" y="15996"/>
                </a:lnTo>
                <a:lnTo>
                  <a:pt x="12712" y="18008"/>
                </a:lnTo>
                <a:lnTo>
                  <a:pt x="0" y="18008"/>
                </a:lnTo>
                <a:lnTo>
                  <a:pt x="29133" y="19062"/>
                </a:lnTo>
                <a:lnTo>
                  <a:pt x="34505" y="14478"/>
                </a:lnTo>
                <a:lnTo>
                  <a:pt x="35890" y="7975"/>
                </a:lnTo>
                <a:lnTo>
                  <a:pt x="32829" y="1587"/>
                </a:lnTo>
                <a:lnTo>
                  <a:pt x="31775" y="533"/>
                </a:lnTo>
                <a:lnTo>
                  <a:pt x="317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1" name="object 971"/>
          <p:cNvSpPr/>
          <p:nvPr/>
        </p:nvSpPr>
        <p:spPr>
          <a:xfrm>
            <a:off x="7672582" y="5878437"/>
            <a:ext cx="41910" cy="60325"/>
          </a:xfrm>
          <a:custGeom>
            <a:avLst/>
            <a:gdLst/>
            <a:ahLst/>
            <a:cxnLst/>
            <a:rect l="l" t="t" r="r" b="b"/>
            <a:pathLst>
              <a:path w="41909" h="60325">
                <a:moveTo>
                  <a:pt x="25946" y="0"/>
                </a:moveTo>
                <a:lnTo>
                  <a:pt x="0" y="0"/>
                </a:lnTo>
                <a:lnTo>
                  <a:pt x="0" y="59842"/>
                </a:lnTo>
                <a:lnTo>
                  <a:pt x="22771" y="59842"/>
                </a:lnTo>
                <a:lnTo>
                  <a:pt x="28867" y="59918"/>
                </a:lnTo>
                <a:lnTo>
                  <a:pt x="35801" y="59296"/>
                </a:lnTo>
                <a:lnTo>
                  <a:pt x="40246" y="54546"/>
                </a:lnTo>
                <a:lnTo>
                  <a:pt x="41300" y="53492"/>
                </a:lnTo>
                <a:lnTo>
                  <a:pt x="7937" y="52959"/>
                </a:lnTo>
                <a:lnTo>
                  <a:pt x="7937" y="32308"/>
                </a:lnTo>
                <a:lnTo>
                  <a:pt x="21704" y="32308"/>
                </a:lnTo>
                <a:lnTo>
                  <a:pt x="40779" y="31775"/>
                </a:lnTo>
                <a:lnTo>
                  <a:pt x="39712" y="30721"/>
                </a:lnTo>
                <a:lnTo>
                  <a:pt x="38658" y="30187"/>
                </a:lnTo>
                <a:lnTo>
                  <a:pt x="37071" y="29133"/>
                </a:lnTo>
                <a:lnTo>
                  <a:pt x="33883" y="28067"/>
                </a:lnTo>
                <a:lnTo>
                  <a:pt x="37071" y="25946"/>
                </a:lnTo>
                <a:lnTo>
                  <a:pt x="7937" y="24892"/>
                </a:lnTo>
                <a:lnTo>
                  <a:pt x="7937" y="6883"/>
                </a:lnTo>
                <a:lnTo>
                  <a:pt x="39712" y="6883"/>
                </a:lnTo>
                <a:lnTo>
                  <a:pt x="38658" y="5295"/>
                </a:lnTo>
                <a:lnTo>
                  <a:pt x="34899" y="1524"/>
                </a:lnTo>
                <a:lnTo>
                  <a:pt x="31216" y="76"/>
                </a:lnTo>
                <a:lnTo>
                  <a:pt x="2594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2" name="object 972"/>
          <p:cNvSpPr/>
          <p:nvPr/>
        </p:nvSpPr>
        <p:spPr>
          <a:xfrm>
            <a:off x="7728177" y="5878437"/>
            <a:ext cx="37465" cy="60325"/>
          </a:xfrm>
          <a:custGeom>
            <a:avLst/>
            <a:gdLst/>
            <a:ahLst/>
            <a:cxnLst/>
            <a:rect l="l" t="t" r="r" b="b"/>
            <a:pathLst>
              <a:path w="37465" h="60325">
                <a:moveTo>
                  <a:pt x="7950" y="0"/>
                </a:moveTo>
                <a:lnTo>
                  <a:pt x="0" y="0"/>
                </a:lnTo>
                <a:lnTo>
                  <a:pt x="0" y="59842"/>
                </a:lnTo>
                <a:lnTo>
                  <a:pt x="37071" y="59842"/>
                </a:lnTo>
                <a:lnTo>
                  <a:pt x="37071" y="52959"/>
                </a:lnTo>
                <a:lnTo>
                  <a:pt x="7950" y="52959"/>
                </a:lnTo>
                <a:lnTo>
                  <a:pt x="79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3" name="object 973"/>
          <p:cNvSpPr/>
          <p:nvPr/>
        </p:nvSpPr>
        <p:spPr>
          <a:xfrm>
            <a:off x="7776908" y="5878436"/>
            <a:ext cx="8255" cy="60325"/>
          </a:xfrm>
          <a:custGeom>
            <a:avLst/>
            <a:gdLst/>
            <a:ahLst/>
            <a:cxnLst/>
            <a:rect l="l" t="t" r="r" b="b"/>
            <a:pathLst>
              <a:path w="8254" h="60325">
                <a:moveTo>
                  <a:pt x="7937" y="0"/>
                </a:moveTo>
                <a:lnTo>
                  <a:pt x="0" y="0"/>
                </a:lnTo>
                <a:lnTo>
                  <a:pt x="0" y="59842"/>
                </a:lnTo>
                <a:lnTo>
                  <a:pt x="7937" y="59842"/>
                </a:lnTo>
                <a:lnTo>
                  <a:pt x="79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4" name="object 974"/>
          <p:cNvSpPr/>
          <p:nvPr/>
        </p:nvSpPr>
        <p:spPr>
          <a:xfrm>
            <a:off x="7806565" y="5917097"/>
            <a:ext cx="43180" cy="22225"/>
          </a:xfrm>
          <a:custGeom>
            <a:avLst/>
            <a:gdLst/>
            <a:ahLst/>
            <a:cxnLst/>
            <a:rect l="l" t="t" r="r" b="b"/>
            <a:pathLst>
              <a:path w="43179" h="22225">
                <a:moveTo>
                  <a:pt x="17475" y="15354"/>
                </a:moveTo>
                <a:lnTo>
                  <a:pt x="0" y="16421"/>
                </a:lnTo>
                <a:lnTo>
                  <a:pt x="1054" y="17475"/>
                </a:lnTo>
                <a:lnTo>
                  <a:pt x="13118" y="21957"/>
                </a:lnTo>
                <a:lnTo>
                  <a:pt x="25687" y="21174"/>
                </a:lnTo>
                <a:lnTo>
                  <a:pt x="34674" y="16014"/>
                </a:lnTo>
                <a:lnTo>
                  <a:pt x="25412" y="16014"/>
                </a:lnTo>
                <a:lnTo>
                  <a:pt x="17475" y="15354"/>
                </a:lnTo>
                <a:close/>
              </a:path>
              <a:path w="43179" h="22225">
                <a:moveTo>
                  <a:pt x="34950" y="0"/>
                </a:moveTo>
                <a:lnTo>
                  <a:pt x="34416" y="2120"/>
                </a:lnTo>
                <a:lnTo>
                  <a:pt x="32842" y="9715"/>
                </a:lnTo>
                <a:lnTo>
                  <a:pt x="25412" y="16014"/>
                </a:lnTo>
                <a:lnTo>
                  <a:pt x="34674" y="16014"/>
                </a:lnTo>
                <a:lnTo>
                  <a:pt x="36267" y="15099"/>
                </a:lnTo>
                <a:lnTo>
                  <a:pt x="42367" y="3708"/>
                </a:lnTo>
                <a:lnTo>
                  <a:pt x="42887" y="2120"/>
                </a:lnTo>
                <a:lnTo>
                  <a:pt x="349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5" name="object 975"/>
          <p:cNvSpPr/>
          <p:nvPr/>
        </p:nvSpPr>
        <p:spPr>
          <a:xfrm>
            <a:off x="7824566" y="5883593"/>
            <a:ext cx="24130" cy="13335"/>
          </a:xfrm>
          <a:custGeom>
            <a:avLst/>
            <a:gdLst/>
            <a:ahLst/>
            <a:cxnLst/>
            <a:rect l="l" t="t" r="r" b="b"/>
            <a:pathLst>
              <a:path w="24129" h="13335">
                <a:moveTo>
                  <a:pt x="18008" y="139"/>
                </a:moveTo>
                <a:lnTo>
                  <a:pt x="8310" y="426"/>
                </a:lnTo>
                <a:lnTo>
                  <a:pt x="13474" y="5067"/>
                </a:lnTo>
                <a:lnTo>
                  <a:pt x="15367" y="11264"/>
                </a:lnTo>
                <a:lnTo>
                  <a:pt x="15887" y="12852"/>
                </a:lnTo>
                <a:lnTo>
                  <a:pt x="23837" y="11264"/>
                </a:lnTo>
                <a:lnTo>
                  <a:pt x="23837" y="10198"/>
                </a:lnTo>
                <a:lnTo>
                  <a:pt x="22910" y="7594"/>
                </a:lnTo>
                <a:lnTo>
                  <a:pt x="21424" y="5245"/>
                </a:lnTo>
                <a:lnTo>
                  <a:pt x="20129" y="2781"/>
                </a:lnTo>
                <a:lnTo>
                  <a:pt x="19062" y="1193"/>
                </a:lnTo>
                <a:lnTo>
                  <a:pt x="18008" y="139"/>
                </a:lnTo>
                <a:close/>
              </a:path>
              <a:path w="24129" h="13335">
                <a:moveTo>
                  <a:pt x="1519" y="628"/>
                </a:moveTo>
                <a:lnTo>
                  <a:pt x="0" y="673"/>
                </a:lnTo>
                <a:lnTo>
                  <a:pt x="1066" y="673"/>
                </a:lnTo>
                <a:lnTo>
                  <a:pt x="1519" y="628"/>
                </a:lnTo>
                <a:close/>
              </a:path>
              <a:path w="24129" h="13335">
                <a:moveTo>
                  <a:pt x="7835" y="0"/>
                </a:moveTo>
                <a:lnTo>
                  <a:pt x="1519" y="628"/>
                </a:lnTo>
                <a:lnTo>
                  <a:pt x="8310" y="426"/>
                </a:lnTo>
                <a:lnTo>
                  <a:pt x="783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6" name="object 976"/>
          <p:cNvSpPr/>
          <p:nvPr/>
        </p:nvSpPr>
        <p:spPr>
          <a:xfrm>
            <a:off x="7796620" y="5876946"/>
            <a:ext cx="46355" cy="57150"/>
          </a:xfrm>
          <a:custGeom>
            <a:avLst/>
            <a:gdLst/>
            <a:ahLst/>
            <a:cxnLst/>
            <a:rect l="l" t="t" r="r" b="b"/>
            <a:pathLst>
              <a:path w="46354" h="57150">
                <a:moveTo>
                  <a:pt x="21459" y="0"/>
                </a:moveTo>
                <a:lnTo>
                  <a:pt x="19630" y="1625"/>
                </a:lnTo>
                <a:lnTo>
                  <a:pt x="13648" y="3606"/>
                </a:lnTo>
                <a:lnTo>
                  <a:pt x="13648" y="4140"/>
                </a:lnTo>
                <a:lnTo>
                  <a:pt x="12061" y="4673"/>
                </a:lnTo>
                <a:lnTo>
                  <a:pt x="8480" y="7785"/>
                </a:lnTo>
                <a:lnTo>
                  <a:pt x="6689" y="8775"/>
                </a:lnTo>
                <a:lnTo>
                  <a:pt x="4123" y="13144"/>
                </a:lnTo>
                <a:lnTo>
                  <a:pt x="3590" y="14731"/>
                </a:lnTo>
                <a:lnTo>
                  <a:pt x="3057" y="14731"/>
                </a:lnTo>
                <a:lnTo>
                  <a:pt x="2523" y="16319"/>
                </a:lnTo>
                <a:lnTo>
                  <a:pt x="0" y="26345"/>
                </a:lnTo>
                <a:lnTo>
                  <a:pt x="355" y="37714"/>
                </a:lnTo>
                <a:lnTo>
                  <a:pt x="3648" y="48446"/>
                </a:lnTo>
                <a:lnTo>
                  <a:pt x="9940" y="56565"/>
                </a:lnTo>
                <a:lnTo>
                  <a:pt x="27415" y="55511"/>
                </a:lnTo>
                <a:lnTo>
                  <a:pt x="26361" y="55511"/>
                </a:lnTo>
                <a:lnTo>
                  <a:pt x="12218" y="47732"/>
                </a:lnTo>
                <a:lnTo>
                  <a:pt x="7848" y="30532"/>
                </a:lnTo>
                <a:lnTo>
                  <a:pt x="13131" y="13772"/>
                </a:lnTo>
                <a:lnTo>
                  <a:pt x="27949" y="7315"/>
                </a:lnTo>
                <a:lnTo>
                  <a:pt x="45957" y="6781"/>
                </a:lnTo>
                <a:lnTo>
                  <a:pt x="44370" y="5727"/>
                </a:lnTo>
                <a:lnTo>
                  <a:pt x="40344" y="2209"/>
                </a:lnTo>
                <a:lnTo>
                  <a:pt x="36610" y="1409"/>
                </a:lnTo>
                <a:lnTo>
                  <a:pt x="31657" y="431"/>
                </a:lnTo>
                <a:lnTo>
                  <a:pt x="26361" y="431"/>
                </a:lnTo>
                <a:lnTo>
                  <a:pt x="214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7" name="object 977"/>
          <p:cNvSpPr/>
          <p:nvPr/>
        </p:nvSpPr>
        <p:spPr>
          <a:xfrm>
            <a:off x="7856730" y="5883204"/>
            <a:ext cx="48260" cy="57150"/>
          </a:xfrm>
          <a:custGeom>
            <a:avLst/>
            <a:gdLst/>
            <a:ahLst/>
            <a:cxnLst/>
            <a:rect l="l" t="t" r="r" b="b"/>
            <a:pathLst>
              <a:path w="48259" h="57150">
                <a:moveTo>
                  <a:pt x="10205" y="0"/>
                </a:moveTo>
                <a:lnTo>
                  <a:pt x="9151" y="1054"/>
                </a:lnTo>
                <a:lnTo>
                  <a:pt x="8084" y="2641"/>
                </a:lnTo>
                <a:lnTo>
                  <a:pt x="5442" y="5295"/>
                </a:lnTo>
                <a:lnTo>
                  <a:pt x="4909" y="6350"/>
                </a:lnTo>
                <a:lnTo>
                  <a:pt x="3855" y="7950"/>
                </a:lnTo>
                <a:lnTo>
                  <a:pt x="3321" y="9004"/>
                </a:lnTo>
                <a:lnTo>
                  <a:pt x="667" y="16941"/>
                </a:lnTo>
                <a:lnTo>
                  <a:pt x="667" y="18542"/>
                </a:lnTo>
                <a:lnTo>
                  <a:pt x="146" y="20129"/>
                </a:lnTo>
                <a:lnTo>
                  <a:pt x="0" y="30876"/>
                </a:lnTo>
                <a:lnTo>
                  <a:pt x="3321" y="40779"/>
                </a:lnTo>
                <a:lnTo>
                  <a:pt x="3321" y="41313"/>
                </a:lnTo>
                <a:lnTo>
                  <a:pt x="4376" y="42900"/>
                </a:lnTo>
                <a:lnTo>
                  <a:pt x="5442" y="43954"/>
                </a:lnTo>
                <a:lnTo>
                  <a:pt x="5963" y="45542"/>
                </a:lnTo>
                <a:lnTo>
                  <a:pt x="10091" y="50190"/>
                </a:lnTo>
                <a:lnTo>
                  <a:pt x="15742" y="54051"/>
                </a:lnTo>
                <a:lnTo>
                  <a:pt x="21851" y="55613"/>
                </a:lnTo>
                <a:lnTo>
                  <a:pt x="23451" y="55613"/>
                </a:lnTo>
                <a:lnTo>
                  <a:pt x="25038" y="56134"/>
                </a:lnTo>
                <a:lnTo>
                  <a:pt x="30245" y="56527"/>
                </a:lnTo>
                <a:lnTo>
                  <a:pt x="39669" y="55562"/>
                </a:lnTo>
                <a:lnTo>
                  <a:pt x="43568" y="51904"/>
                </a:lnTo>
                <a:lnTo>
                  <a:pt x="45155" y="51371"/>
                </a:lnTo>
                <a:lnTo>
                  <a:pt x="46222" y="50317"/>
                </a:lnTo>
                <a:lnTo>
                  <a:pt x="47810" y="49250"/>
                </a:lnTo>
                <a:lnTo>
                  <a:pt x="26626" y="49250"/>
                </a:lnTo>
                <a:lnTo>
                  <a:pt x="18909" y="46951"/>
                </a:lnTo>
                <a:lnTo>
                  <a:pt x="13312" y="42335"/>
                </a:lnTo>
                <a:lnTo>
                  <a:pt x="9736" y="35881"/>
                </a:lnTo>
                <a:lnTo>
                  <a:pt x="8084" y="28067"/>
                </a:lnTo>
                <a:lnTo>
                  <a:pt x="8084" y="22237"/>
                </a:lnTo>
                <a:lnTo>
                  <a:pt x="8617" y="20650"/>
                </a:lnTo>
                <a:lnTo>
                  <a:pt x="8617" y="18542"/>
                </a:lnTo>
                <a:lnTo>
                  <a:pt x="9151" y="16941"/>
                </a:lnTo>
                <a:lnTo>
                  <a:pt x="9151" y="15354"/>
                </a:lnTo>
                <a:lnTo>
                  <a:pt x="10205" y="12179"/>
                </a:lnTo>
                <a:lnTo>
                  <a:pt x="11259" y="11125"/>
                </a:lnTo>
                <a:lnTo>
                  <a:pt x="11792" y="9537"/>
                </a:lnTo>
                <a:lnTo>
                  <a:pt x="12326" y="8470"/>
                </a:lnTo>
                <a:lnTo>
                  <a:pt x="14967" y="5829"/>
                </a:lnTo>
                <a:lnTo>
                  <a:pt x="16555" y="4762"/>
                </a:lnTo>
                <a:lnTo>
                  <a:pt x="17622" y="3708"/>
                </a:lnTo>
                <a:lnTo>
                  <a:pt x="19209" y="3175"/>
                </a:lnTo>
                <a:lnTo>
                  <a:pt x="20797" y="2120"/>
                </a:lnTo>
                <a:lnTo>
                  <a:pt x="22384" y="1587"/>
                </a:lnTo>
                <a:lnTo>
                  <a:pt x="23972" y="1587"/>
                </a:lnTo>
                <a:lnTo>
                  <a:pt x="25559" y="1054"/>
                </a:lnTo>
                <a:lnTo>
                  <a:pt x="28747" y="1054"/>
                </a:lnTo>
                <a:lnTo>
                  <a:pt x="102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8" name="object 978"/>
          <p:cNvSpPr/>
          <p:nvPr/>
        </p:nvSpPr>
        <p:spPr>
          <a:xfrm>
            <a:off x="7866942" y="5877378"/>
            <a:ext cx="46355" cy="55244"/>
          </a:xfrm>
          <a:custGeom>
            <a:avLst/>
            <a:gdLst/>
            <a:ahLst/>
            <a:cxnLst/>
            <a:rect l="l" t="t" r="r" b="b"/>
            <a:pathLst>
              <a:path w="46354" h="55245">
                <a:moveTo>
                  <a:pt x="21704" y="0"/>
                </a:moveTo>
                <a:lnTo>
                  <a:pt x="13233" y="0"/>
                </a:lnTo>
                <a:lnTo>
                  <a:pt x="5283" y="2654"/>
                </a:lnTo>
                <a:lnTo>
                  <a:pt x="4229" y="3175"/>
                </a:lnTo>
                <a:lnTo>
                  <a:pt x="2641" y="4241"/>
                </a:lnTo>
                <a:lnTo>
                  <a:pt x="1587" y="4762"/>
                </a:lnTo>
                <a:lnTo>
                  <a:pt x="0" y="5829"/>
                </a:lnTo>
                <a:lnTo>
                  <a:pt x="18529" y="6883"/>
                </a:lnTo>
                <a:lnTo>
                  <a:pt x="33734" y="13678"/>
                </a:lnTo>
                <a:lnTo>
                  <a:pt x="39158" y="30019"/>
                </a:lnTo>
                <a:lnTo>
                  <a:pt x="34665" y="46841"/>
                </a:lnTo>
                <a:lnTo>
                  <a:pt x="20116" y="55079"/>
                </a:lnTo>
                <a:lnTo>
                  <a:pt x="37591" y="55079"/>
                </a:lnTo>
                <a:lnTo>
                  <a:pt x="46218" y="39788"/>
                </a:lnTo>
                <a:lnTo>
                  <a:pt x="46231" y="22115"/>
                </a:lnTo>
                <a:lnTo>
                  <a:pt x="37952" y="7154"/>
                </a:lnTo>
                <a:lnTo>
                  <a:pt x="217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9" name="object 979"/>
          <p:cNvSpPr/>
          <p:nvPr/>
        </p:nvSpPr>
        <p:spPr>
          <a:xfrm>
            <a:off x="7332578" y="5847191"/>
            <a:ext cx="172642" cy="148816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0" name="object 980"/>
          <p:cNvSpPr/>
          <p:nvPr/>
        </p:nvSpPr>
        <p:spPr>
          <a:xfrm>
            <a:off x="7564013" y="4849973"/>
            <a:ext cx="40005" cy="22860"/>
          </a:xfrm>
          <a:custGeom>
            <a:avLst/>
            <a:gdLst/>
            <a:ahLst/>
            <a:cxnLst/>
            <a:rect l="l" t="t" r="r" b="b"/>
            <a:pathLst>
              <a:path w="40004" h="22860">
                <a:moveTo>
                  <a:pt x="18008" y="21716"/>
                </a:moveTo>
                <a:lnTo>
                  <a:pt x="15887" y="22237"/>
                </a:lnTo>
                <a:lnTo>
                  <a:pt x="0" y="22237"/>
                </a:lnTo>
                <a:lnTo>
                  <a:pt x="33896" y="22771"/>
                </a:lnTo>
                <a:lnTo>
                  <a:pt x="34124" y="22517"/>
                </a:lnTo>
                <a:lnTo>
                  <a:pt x="23621" y="22517"/>
                </a:lnTo>
                <a:lnTo>
                  <a:pt x="18008" y="21716"/>
                </a:lnTo>
                <a:close/>
              </a:path>
              <a:path w="40004" h="22860">
                <a:moveTo>
                  <a:pt x="34950" y="0"/>
                </a:moveTo>
                <a:lnTo>
                  <a:pt x="15354" y="533"/>
                </a:lnTo>
                <a:lnTo>
                  <a:pt x="18529" y="533"/>
                </a:lnTo>
                <a:lnTo>
                  <a:pt x="25298" y="977"/>
                </a:lnTo>
                <a:lnTo>
                  <a:pt x="28143" y="2362"/>
                </a:lnTo>
                <a:lnTo>
                  <a:pt x="29654" y="9537"/>
                </a:lnTo>
                <a:lnTo>
                  <a:pt x="29654" y="12179"/>
                </a:lnTo>
                <a:lnTo>
                  <a:pt x="30035" y="18211"/>
                </a:lnTo>
                <a:lnTo>
                  <a:pt x="23621" y="22517"/>
                </a:lnTo>
                <a:lnTo>
                  <a:pt x="34124" y="22517"/>
                </a:lnTo>
                <a:lnTo>
                  <a:pt x="38468" y="17678"/>
                </a:lnTo>
                <a:lnTo>
                  <a:pt x="39687" y="8610"/>
                </a:lnTo>
                <a:lnTo>
                  <a:pt x="36004" y="2654"/>
                </a:lnTo>
                <a:lnTo>
                  <a:pt x="35483" y="1587"/>
                </a:lnTo>
                <a:lnTo>
                  <a:pt x="349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1" name="object 981"/>
          <p:cNvSpPr/>
          <p:nvPr/>
        </p:nvSpPr>
        <p:spPr>
          <a:xfrm>
            <a:off x="7556068" y="4843618"/>
            <a:ext cx="43180" cy="60325"/>
          </a:xfrm>
          <a:custGeom>
            <a:avLst/>
            <a:gdLst/>
            <a:ahLst/>
            <a:cxnLst/>
            <a:rect l="l" t="t" r="r" b="b"/>
            <a:pathLst>
              <a:path w="43179" h="60325">
                <a:moveTo>
                  <a:pt x="30187" y="0"/>
                </a:moveTo>
                <a:lnTo>
                  <a:pt x="0" y="0"/>
                </a:lnTo>
                <a:lnTo>
                  <a:pt x="0" y="59842"/>
                </a:lnTo>
                <a:lnTo>
                  <a:pt x="7937" y="59842"/>
                </a:lnTo>
                <a:lnTo>
                  <a:pt x="7937" y="35483"/>
                </a:lnTo>
                <a:lnTo>
                  <a:pt x="23304" y="35483"/>
                </a:lnTo>
                <a:lnTo>
                  <a:pt x="30111" y="35178"/>
                </a:lnTo>
                <a:lnTo>
                  <a:pt x="36042" y="34975"/>
                </a:lnTo>
                <a:lnTo>
                  <a:pt x="41313" y="30187"/>
                </a:lnTo>
                <a:lnTo>
                  <a:pt x="41833" y="29133"/>
                </a:lnTo>
                <a:lnTo>
                  <a:pt x="7937" y="28600"/>
                </a:lnTo>
                <a:lnTo>
                  <a:pt x="7937" y="6883"/>
                </a:lnTo>
                <a:lnTo>
                  <a:pt x="23304" y="6883"/>
                </a:lnTo>
                <a:lnTo>
                  <a:pt x="42900" y="6349"/>
                </a:lnTo>
                <a:lnTo>
                  <a:pt x="40779" y="4241"/>
                </a:lnTo>
                <a:lnTo>
                  <a:pt x="39192" y="3174"/>
                </a:lnTo>
                <a:lnTo>
                  <a:pt x="38125" y="2654"/>
                </a:lnTo>
                <a:lnTo>
                  <a:pt x="37071" y="1587"/>
                </a:lnTo>
                <a:lnTo>
                  <a:pt x="33896" y="533"/>
                </a:lnTo>
                <a:lnTo>
                  <a:pt x="31242" y="533"/>
                </a:lnTo>
                <a:lnTo>
                  <a:pt x="3018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2" name="object 982"/>
          <p:cNvSpPr/>
          <p:nvPr/>
        </p:nvSpPr>
        <p:spPr>
          <a:xfrm>
            <a:off x="7617499" y="4843618"/>
            <a:ext cx="42545" cy="60960"/>
          </a:xfrm>
          <a:custGeom>
            <a:avLst/>
            <a:gdLst/>
            <a:ahLst/>
            <a:cxnLst/>
            <a:rect l="l" t="t" r="r" b="b"/>
            <a:pathLst>
              <a:path w="42545" h="60960">
                <a:moveTo>
                  <a:pt x="18008" y="53492"/>
                </a:moveTo>
                <a:lnTo>
                  <a:pt x="0" y="54013"/>
                </a:lnTo>
                <a:lnTo>
                  <a:pt x="2120" y="56133"/>
                </a:lnTo>
                <a:lnTo>
                  <a:pt x="7640" y="59081"/>
                </a:lnTo>
                <a:lnTo>
                  <a:pt x="14114" y="60655"/>
                </a:lnTo>
                <a:lnTo>
                  <a:pt x="20814" y="60895"/>
                </a:lnTo>
                <a:lnTo>
                  <a:pt x="27012" y="59842"/>
                </a:lnTo>
                <a:lnTo>
                  <a:pt x="30187" y="58788"/>
                </a:lnTo>
                <a:lnTo>
                  <a:pt x="38671" y="55816"/>
                </a:lnTo>
                <a:lnTo>
                  <a:pt x="39509" y="53568"/>
                </a:lnTo>
                <a:lnTo>
                  <a:pt x="22428" y="53568"/>
                </a:lnTo>
                <a:lnTo>
                  <a:pt x="18008" y="53492"/>
                </a:lnTo>
                <a:close/>
              </a:path>
              <a:path w="42545" h="60960">
                <a:moveTo>
                  <a:pt x="42367" y="0"/>
                </a:moveTo>
                <a:lnTo>
                  <a:pt x="34429" y="0"/>
                </a:lnTo>
                <a:lnTo>
                  <a:pt x="34429" y="34429"/>
                </a:lnTo>
                <a:lnTo>
                  <a:pt x="33578" y="41122"/>
                </a:lnTo>
                <a:lnTo>
                  <a:pt x="34569" y="42532"/>
                </a:lnTo>
                <a:lnTo>
                  <a:pt x="31242" y="48717"/>
                </a:lnTo>
                <a:lnTo>
                  <a:pt x="30721" y="49783"/>
                </a:lnTo>
                <a:lnTo>
                  <a:pt x="30187" y="49783"/>
                </a:lnTo>
                <a:lnTo>
                  <a:pt x="27178" y="53378"/>
                </a:lnTo>
                <a:lnTo>
                  <a:pt x="22428" y="53568"/>
                </a:lnTo>
                <a:lnTo>
                  <a:pt x="39509" y="53568"/>
                </a:lnTo>
                <a:lnTo>
                  <a:pt x="41960" y="46989"/>
                </a:lnTo>
                <a:lnTo>
                  <a:pt x="41833" y="38658"/>
                </a:lnTo>
                <a:lnTo>
                  <a:pt x="42367" y="36537"/>
                </a:lnTo>
                <a:lnTo>
                  <a:pt x="4236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3" name="object 983"/>
          <p:cNvSpPr/>
          <p:nvPr/>
        </p:nvSpPr>
        <p:spPr>
          <a:xfrm>
            <a:off x="7612209" y="4843618"/>
            <a:ext cx="23495" cy="54610"/>
          </a:xfrm>
          <a:custGeom>
            <a:avLst/>
            <a:gdLst/>
            <a:ahLst/>
            <a:cxnLst/>
            <a:rect l="l" t="t" r="r" b="b"/>
            <a:pathLst>
              <a:path w="23495" h="54610">
                <a:moveTo>
                  <a:pt x="22525" y="53514"/>
                </a:moveTo>
                <a:lnTo>
                  <a:pt x="12274" y="53811"/>
                </a:lnTo>
                <a:lnTo>
                  <a:pt x="12636" y="54406"/>
                </a:lnTo>
                <a:lnTo>
                  <a:pt x="22525" y="53514"/>
                </a:lnTo>
                <a:close/>
              </a:path>
              <a:path w="23495" h="54610">
                <a:moveTo>
                  <a:pt x="7937" y="0"/>
                </a:moveTo>
                <a:lnTo>
                  <a:pt x="0" y="0"/>
                </a:lnTo>
                <a:lnTo>
                  <a:pt x="0" y="34429"/>
                </a:lnTo>
                <a:lnTo>
                  <a:pt x="952" y="40474"/>
                </a:lnTo>
                <a:lnTo>
                  <a:pt x="63" y="47383"/>
                </a:lnTo>
                <a:lnTo>
                  <a:pt x="4229" y="52425"/>
                </a:lnTo>
                <a:lnTo>
                  <a:pt x="5295" y="54013"/>
                </a:lnTo>
                <a:lnTo>
                  <a:pt x="12274" y="53811"/>
                </a:lnTo>
                <a:lnTo>
                  <a:pt x="7378" y="45745"/>
                </a:lnTo>
                <a:lnTo>
                  <a:pt x="8470" y="36537"/>
                </a:lnTo>
                <a:lnTo>
                  <a:pt x="7937" y="34429"/>
                </a:lnTo>
                <a:lnTo>
                  <a:pt x="7937" y="0"/>
                </a:lnTo>
                <a:close/>
              </a:path>
              <a:path w="23495" h="54610">
                <a:moveTo>
                  <a:pt x="23291" y="53492"/>
                </a:moveTo>
                <a:lnTo>
                  <a:pt x="22771" y="53492"/>
                </a:lnTo>
                <a:lnTo>
                  <a:pt x="22525" y="53514"/>
                </a:lnTo>
                <a:lnTo>
                  <a:pt x="23291" y="534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4" name="object 984"/>
          <p:cNvSpPr/>
          <p:nvPr/>
        </p:nvSpPr>
        <p:spPr>
          <a:xfrm>
            <a:off x="7680525" y="4875076"/>
            <a:ext cx="38735" cy="22225"/>
          </a:xfrm>
          <a:custGeom>
            <a:avLst/>
            <a:gdLst/>
            <a:ahLst/>
            <a:cxnLst/>
            <a:rect l="l" t="t" r="r" b="b"/>
            <a:pathLst>
              <a:path w="38734" h="22225">
                <a:moveTo>
                  <a:pt x="32829" y="317"/>
                </a:moveTo>
                <a:lnTo>
                  <a:pt x="22556" y="604"/>
                </a:lnTo>
                <a:lnTo>
                  <a:pt x="28879" y="3771"/>
                </a:lnTo>
                <a:lnTo>
                  <a:pt x="28587" y="9321"/>
                </a:lnTo>
                <a:lnTo>
                  <a:pt x="29121" y="10909"/>
                </a:lnTo>
                <a:lnTo>
                  <a:pt x="29121" y="11442"/>
                </a:lnTo>
                <a:lnTo>
                  <a:pt x="27838" y="19431"/>
                </a:lnTo>
                <a:lnTo>
                  <a:pt x="16941" y="21501"/>
                </a:lnTo>
                <a:lnTo>
                  <a:pt x="0" y="21501"/>
                </a:lnTo>
                <a:lnTo>
                  <a:pt x="33362" y="22034"/>
                </a:lnTo>
                <a:lnTo>
                  <a:pt x="34417" y="20447"/>
                </a:lnTo>
                <a:lnTo>
                  <a:pt x="37414" y="17018"/>
                </a:lnTo>
                <a:lnTo>
                  <a:pt x="38569" y="6667"/>
                </a:lnTo>
                <a:lnTo>
                  <a:pt x="34950" y="3492"/>
                </a:lnTo>
                <a:lnTo>
                  <a:pt x="34417" y="1905"/>
                </a:lnTo>
                <a:lnTo>
                  <a:pt x="33883" y="1905"/>
                </a:lnTo>
                <a:lnTo>
                  <a:pt x="32829" y="317"/>
                </a:lnTo>
                <a:close/>
              </a:path>
              <a:path w="38734" h="22225">
                <a:moveTo>
                  <a:pt x="16920" y="762"/>
                </a:moveTo>
                <a:lnTo>
                  <a:pt x="13766" y="850"/>
                </a:lnTo>
                <a:lnTo>
                  <a:pt x="16408" y="850"/>
                </a:lnTo>
                <a:lnTo>
                  <a:pt x="16920" y="762"/>
                </a:lnTo>
                <a:close/>
              </a:path>
              <a:path w="38734" h="22225">
                <a:moveTo>
                  <a:pt x="21348" y="0"/>
                </a:moveTo>
                <a:lnTo>
                  <a:pt x="16920" y="762"/>
                </a:lnTo>
                <a:lnTo>
                  <a:pt x="22556" y="604"/>
                </a:lnTo>
                <a:lnTo>
                  <a:pt x="213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5" name="object 985"/>
          <p:cNvSpPr/>
          <p:nvPr/>
        </p:nvSpPr>
        <p:spPr>
          <a:xfrm>
            <a:off x="7680520" y="4850503"/>
            <a:ext cx="36195" cy="19685"/>
          </a:xfrm>
          <a:custGeom>
            <a:avLst/>
            <a:gdLst/>
            <a:ahLst/>
            <a:cxnLst/>
            <a:rect l="l" t="t" r="r" b="b"/>
            <a:pathLst>
              <a:path w="36195" h="19685">
                <a:moveTo>
                  <a:pt x="31775" y="0"/>
                </a:moveTo>
                <a:lnTo>
                  <a:pt x="12712" y="0"/>
                </a:lnTo>
                <a:lnTo>
                  <a:pt x="23285" y="2276"/>
                </a:lnTo>
                <a:lnTo>
                  <a:pt x="26676" y="9180"/>
                </a:lnTo>
                <a:lnTo>
                  <a:pt x="23085" y="15996"/>
                </a:lnTo>
                <a:lnTo>
                  <a:pt x="12712" y="18008"/>
                </a:lnTo>
                <a:lnTo>
                  <a:pt x="0" y="18008"/>
                </a:lnTo>
                <a:lnTo>
                  <a:pt x="29133" y="19062"/>
                </a:lnTo>
                <a:lnTo>
                  <a:pt x="34505" y="14477"/>
                </a:lnTo>
                <a:lnTo>
                  <a:pt x="35890" y="7975"/>
                </a:lnTo>
                <a:lnTo>
                  <a:pt x="32829" y="1587"/>
                </a:lnTo>
                <a:lnTo>
                  <a:pt x="31775" y="533"/>
                </a:lnTo>
                <a:lnTo>
                  <a:pt x="317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6" name="object 986"/>
          <p:cNvSpPr/>
          <p:nvPr/>
        </p:nvSpPr>
        <p:spPr>
          <a:xfrm>
            <a:off x="7672582" y="4843618"/>
            <a:ext cx="41910" cy="60325"/>
          </a:xfrm>
          <a:custGeom>
            <a:avLst/>
            <a:gdLst/>
            <a:ahLst/>
            <a:cxnLst/>
            <a:rect l="l" t="t" r="r" b="b"/>
            <a:pathLst>
              <a:path w="41909" h="60325">
                <a:moveTo>
                  <a:pt x="25946" y="0"/>
                </a:moveTo>
                <a:lnTo>
                  <a:pt x="0" y="0"/>
                </a:lnTo>
                <a:lnTo>
                  <a:pt x="0" y="59842"/>
                </a:lnTo>
                <a:lnTo>
                  <a:pt x="22771" y="59842"/>
                </a:lnTo>
                <a:lnTo>
                  <a:pt x="28867" y="59918"/>
                </a:lnTo>
                <a:lnTo>
                  <a:pt x="35801" y="59296"/>
                </a:lnTo>
                <a:lnTo>
                  <a:pt x="40246" y="54546"/>
                </a:lnTo>
                <a:lnTo>
                  <a:pt x="41300" y="53492"/>
                </a:lnTo>
                <a:lnTo>
                  <a:pt x="7937" y="52958"/>
                </a:lnTo>
                <a:lnTo>
                  <a:pt x="7937" y="32308"/>
                </a:lnTo>
                <a:lnTo>
                  <a:pt x="21704" y="32308"/>
                </a:lnTo>
                <a:lnTo>
                  <a:pt x="40779" y="31775"/>
                </a:lnTo>
                <a:lnTo>
                  <a:pt x="39712" y="30721"/>
                </a:lnTo>
                <a:lnTo>
                  <a:pt x="38658" y="30187"/>
                </a:lnTo>
                <a:lnTo>
                  <a:pt x="37071" y="29133"/>
                </a:lnTo>
                <a:lnTo>
                  <a:pt x="33883" y="28066"/>
                </a:lnTo>
                <a:lnTo>
                  <a:pt x="37071" y="25946"/>
                </a:lnTo>
                <a:lnTo>
                  <a:pt x="7937" y="24891"/>
                </a:lnTo>
                <a:lnTo>
                  <a:pt x="7937" y="6883"/>
                </a:lnTo>
                <a:lnTo>
                  <a:pt x="39712" y="6883"/>
                </a:lnTo>
                <a:lnTo>
                  <a:pt x="38658" y="5295"/>
                </a:lnTo>
                <a:lnTo>
                  <a:pt x="34899" y="1523"/>
                </a:lnTo>
                <a:lnTo>
                  <a:pt x="31216" y="76"/>
                </a:lnTo>
                <a:lnTo>
                  <a:pt x="2594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7" name="object 987"/>
          <p:cNvSpPr/>
          <p:nvPr/>
        </p:nvSpPr>
        <p:spPr>
          <a:xfrm>
            <a:off x="7728177" y="4843618"/>
            <a:ext cx="37465" cy="60325"/>
          </a:xfrm>
          <a:custGeom>
            <a:avLst/>
            <a:gdLst/>
            <a:ahLst/>
            <a:cxnLst/>
            <a:rect l="l" t="t" r="r" b="b"/>
            <a:pathLst>
              <a:path w="37465" h="60325">
                <a:moveTo>
                  <a:pt x="7950" y="0"/>
                </a:moveTo>
                <a:lnTo>
                  <a:pt x="0" y="0"/>
                </a:lnTo>
                <a:lnTo>
                  <a:pt x="0" y="59842"/>
                </a:lnTo>
                <a:lnTo>
                  <a:pt x="37071" y="59842"/>
                </a:lnTo>
                <a:lnTo>
                  <a:pt x="37071" y="52958"/>
                </a:lnTo>
                <a:lnTo>
                  <a:pt x="7950" y="52958"/>
                </a:lnTo>
                <a:lnTo>
                  <a:pt x="79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8" name="object 988"/>
          <p:cNvSpPr/>
          <p:nvPr/>
        </p:nvSpPr>
        <p:spPr>
          <a:xfrm>
            <a:off x="7776908" y="4843614"/>
            <a:ext cx="8255" cy="60325"/>
          </a:xfrm>
          <a:custGeom>
            <a:avLst/>
            <a:gdLst/>
            <a:ahLst/>
            <a:cxnLst/>
            <a:rect l="l" t="t" r="r" b="b"/>
            <a:pathLst>
              <a:path w="8254" h="60325">
                <a:moveTo>
                  <a:pt x="7937" y="0"/>
                </a:moveTo>
                <a:lnTo>
                  <a:pt x="0" y="0"/>
                </a:lnTo>
                <a:lnTo>
                  <a:pt x="0" y="59842"/>
                </a:lnTo>
                <a:lnTo>
                  <a:pt x="7937" y="59842"/>
                </a:lnTo>
                <a:lnTo>
                  <a:pt x="79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9" name="object 989"/>
          <p:cNvSpPr/>
          <p:nvPr/>
        </p:nvSpPr>
        <p:spPr>
          <a:xfrm>
            <a:off x="7806565" y="4882278"/>
            <a:ext cx="43180" cy="22225"/>
          </a:xfrm>
          <a:custGeom>
            <a:avLst/>
            <a:gdLst/>
            <a:ahLst/>
            <a:cxnLst/>
            <a:rect l="l" t="t" r="r" b="b"/>
            <a:pathLst>
              <a:path w="43179" h="22225">
                <a:moveTo>
                  <a:pt x="17475" y="15354"/>
                </a:moveTo>
                <a:lnTo>
                  <a:pt x="0" y="16421"/>
                </a:lnTo>
                <a:lnTo>
                  <a:pt x="1054" y="17475"/>
                </a:lnTo>
                <a:lnTo>
                  <a:pt x="13118" y="21957"/>
                </a:lnTo>
                <a:lnTo>
                  <a:pt x="25687" y="21174"/>
                </a:lnTo>
                <a:lnTo>
                  <a:pt x="34674" y="16014"/>
                </a:lnTo>
                <a:lnTo>
                  <a:pt x="25412" y="16014"/>
                </a:lnTo>
                <a:lnTo>
                  <a:pt x="17475" y="15354"/>
                </a:lnTo>
                <a:close/>
              </a:path>
              <a:path w="43179" h="22225">
                <a:moveTo>
                  <a:pt x="34950" y="0"/>
                </a:moveTo>
                <a:lnTo>
                  <a:pt x="34416" y="2120"/>
                </a:lnTo>
                <a:lnTo>
                  <a:pt x="32842" y="9715"/>
                </a:lnTo>
                <a:lnTo>
                  <a:pt x="25412" y="16014"/>
                </a:lnTo>
                <a:lnTo>
                  <a:pt x="34674" y="16014"/>
                </a:lnTo>
                <a:lnTo>
                  <a:pt x="36267" y="15099"/>
                </a:lnTo>
                <a:lnTo>
                  <a:pt x="42367" y="3708"/>
                </a:lnTo>
                <a:lnTo>
                  <a:pt x="42887" y="2120"/>
                </a:lnTo>
                <a:lnTo>
                  <a:pt x="3495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0" name="object 990"/>
          <p:cNvSpPr/>
          <p:nvPr/>
        </p:nvSpPr>
        <p:spPr>
          <a:xfrm>
            <a:off x="7824566" y="4848774"/>
            <a:ext cx="24130" cy="13335"/>
          </a:xfrm>
          <a:custGeom>
            <a:avLst/>
            <a:gdLst/>
            <a:ahLst/>
            <a:cxnLst/>
            <a:rect l="l" t="t" r="r" b="b"/>
            <a:pathLst>
              <a:path w="24129" h="13335">
                <a:moveTo>
                  <a:pt x="18008" y="139"/>
                </a:moveTo>
                <a:lnTo>
                  <a:pt x="8310" y="426"/>
                </a:lnTo>
                <a:lnTo>
                  <a:pt x="13474" y="5067"/>
                </a:lnTo>
                <a:lnTo>
                  <a:pt x="15367" y="11264"/>
                </a:lnTo>
                <a:lnTo>
                  <a:pt x="15887" y="12852"/>
                </a:lnTo>
                <a:lnTo>
                  <a:pt x="23837" y="11264"/>
                </a:lnTo>
                <a:lnTo>
                  <a:pt x="23837" y="10198"/>
                </a:lnTo>
                <a:lnTo>
                  <a:pt x="22910" y="7594"/>
                </a:lnTo>
                <a:lnTo>
                  <a:pt x="21424" y="5245"/>
                </a:lnTo>
                <a:lnTo>
                  <a:pt x="20129" y="2794"/>
                </a:lnTo>
                <a:lnTo>
                  <a:pt x="19062" y="1193"/>
                </a:lnTo>
                <a:lnTo>
                  <a:pt x="18008" y="139"/>
                </a:lnTo>
                <a:close/>
              </a:path>
              <a:path w="24129" h="13335">
                <a:moveTo>
                  <a:pt x="1519" y="628"/>
                </a:moveTo>
                <a:lnTo>
                  <a:pt x="0" y="673"/>
                </a:lnTo>
                <a:lnTo>
                  <a:pt x="1066" y="673"/>
                </a:lnTo>
                <a:lnTo>
                  <a:pt x="1519" y="628"/>
                </a:lnTo>
                <a:close/>
              </a:path>
              <a:path w="24129" h="13335">
                <a:moveTo>
                  <a:pt x="7835" y="0"/>
                </a:moveTo>
                <a:lnTo>
                  <a:pt x="1519" y="628"/>
                </a:lnTo>
                <a:lnTo>
                  <a:pt x="8310" y="426"/>
                </a:lnTo>
                <a:lnTo>
                  <a:pt x="783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1" name="object 991"/>
          <p:cNvSpPr/>
          <p:nvPr/>
        </p:nvSpPr>
        <p:spPr>
          <a:xfrm>
            <a:off x="7796620" y="4842127"/>
            <a:ext cx="46355" cy="57150"/>
          </a:xfrm>
          <a:custGeom>
            <a:avLst/>
            <a:gdLst/>
            <a:ahLst/>
            <a:cxnLst/>
            <a:rect l="l" t="t" r="r" b="b"/>
            <a:pathLst>
              <a:path w="46354" h="57150">
                <a:moveTo>
                  <a:pt x="21459" y="0"/>
                </a:moveTo>
                <a:lnTo>
                  <a:pt x="19630" y="1625"/>
                </a:lnTo>
                <a:lnTo>
                  <a:pt x="13648" y="3606"/>
                </a:lnTo>
                <a:lnTo>
                  <a:pt x="13648" y="4140"/>
                </a:lnTo>
                <a:lnTo>
                  <a:pt x="12061" y="4673"/>
                </a:lnTo>
                <a:lnTo>
                  <a:pt x="8480" y="7785"/>
                </a:lnTo>
                <a:lnTo>
                  <a:pt x="6689" y="8775"/>
                </a:lnTo>
                <a:lnTo>
                  <a:pt x="4123" y="13144"/>
                </a:lnTo>
                <a:lnTo>
                  <a:pt x="3590" y="14731"/>
                </a:lnTo>
                <a:lnTo>
                  <a:pt x="3057" y="14731"/>
                </a:lnTo>
                <a:lnTo>
                  <a:pt x="2523" y="16319"/>
                </a:lnTo>
                <a:lnTo>
                  <a:pt x="0" y="26345"/>
                </a:lnTo>
                <a:lnTo>
                  <a:pt x="355" y="37714"/>
                </a:lnTo>
                <a:lnTo>
                  <a:pt x="3648" y="48446"/>
                </a:lnTo>
                <a:lnTo>
                  <a:pt x="9940" y="56565"/>
                </a:lnTo>
                <a:lnTo>
                  <a:pt x="27415" y="55511"/>
                </a:lnTo>
                <a:lnTo>
                  <a:pt x="26361" y="55511"/>
                </a:lnTo>
                <a:lnTo>
                  <a:pt x="12218" y="47732"/>
                </a:lnTo>
                <a:lnTo>
                  <a:pt x="7848" y="30532"/>
                </a:lnTo>
                <a:lnTo>
                  <a:pt x="13131" y="13772"/>
                </a:lnTo>
                <a:lnTo>
                  <a:pt x="27949" y="7315"/>
                </a:lnTo>
                <a:lnTo>
                  <a:pt x="45957" y="6781"/>
                </a:lnTo>
                <a:lnTo>
                  <a:pt x="44370" y="5727"/>
                </a:lnTo>
                <a:lnTo>
                  <a:pt x="40344" y="2209"/>
                </a:lnTo>
                <a:lnTo>
                  <a:pt x="36610" y="1409"/>
                </a:lnTo>
                <a:lnTo>
                  <a:pt x="31657" y="431"/>
                </a:lnTo>
                <a:lnTo>
                  <a:pt x="26361" y="431"/>
                </a:lnTo>
                <a:lnTo>
                  <a:pt x="214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2" name="object 992"/>
          <p:cNvSpPr/>
          <p:nvPr/>
        </p:nvSpPr>
        <p:spPr>
          <a:xfrm>
            <a:off x="7856730" y="4848385"/>
            <a:ext cx="48260" cy="57150"/>
          </a:xfrm>
          <a:custGeom>
            <a:avLst/>
            <a:gdLst/>
            <a:ahLst/>
            <a:cxnLst/>
            <a:rect l="l" t="t" r="r" b="b"/>
            <a:pathLst>
              <a:path w="48259" h="57150">
                <a:moveTo>
                  <a:pt x="10205" y="0"/>
                </a:moveTo>
                <a:lnTo>
                  <a:pt x="9151" y="1054"/>
                </a:lnTo>
                <a:lnTo>
                  <a:pt x="8084" y="2654"/>
                </a:lnTo>
                <a:lnTo>
                  <a:pt x="5442" y="5295"/>
                </a:lnTo>
                <a:lnTo>
                  <a:pt x="4909" y="6350"/>
                </a:lnTo>
                <a:lnTo>
                  <a:pt x="3855" y="7950"/>
                </a:lnTo>
                <a:lnTo>
                  <a:pt x="3321" y="9004"/>
                </a:lnTo>
                <a:lnTo>
                  <a:pt x="667" y="16941"/>
                </a:lnTo>
                <a:lnTo>
                  <a:pt x="667" y="18542"/>
                </a:lnTo>
                <a:lnTo>
                  <a:pt x="146" y="20129"/>
                </a:lnTo>
                <a:lnTo>
                  <a:pt x="0" y="30876"/>
                </a:lnTo>
                <a:lnTo>
                  <a:pt x="3321" y="40779"/>
                </a:lnTo>
                <a:lnTo>
                  <a:pt x="3321" y="41313"/>
                </a:lnTo>
                <a:lnTo>
                  <a:pt x="4376" y="42900"/>
                </a:lnTo>
                <a:lnTo>
                  <a:pt x="5442" y="43954"/>
                </a:lnTo>
                <a:lnTo>
                  <a:pt x="5963" y="45542"/>
                </a:lnTo>
                <a:lnTo>
                  <a:pt x="10091" y="50190"/>
                </a:lnTo>
                <a:lnTo>
                  <a:pt x="15742" y="54051"/>
                </a:lnTo>
                <a:lnTo>
                  <a:pt x="21851" y="55613"/>
                </a:lnTo>
                <a:lnTo>
                  <a:pt x="23451" y="55613"/>
                </a:lnTo>
                <a:lnTo>
                  <a:pt x="25038" y="56134"/>
                </a:lnTo>
                <a:lnTo>
                  <a:pt x="30245" y="56527"/>
                </a:lnTo>
                <a:lnTo>
                  <a:pt x="39669" y="55562"/>
                </a:lnTo>
                <a:lnTo>
                  <a:pt x="43568" y="51904"/>
                </a:lnTo>
                <a:lnTo>
                  <a:pt x="45155" y="51371"/>
                </a:lnTo>
                <a:lnTo>
                  <a:pt x="46222" y="50317"/>
                </a:lnTo>
                <a:lnTo>
                  <a:pt x="47810" y="49250"/>
                </a:lnTo>
                <a:lnTo>
                  <a:pt x="26626" y="49250"/>
                </a:lnTo>
                <a:lnTo>
                  <a:pt x="18909" y="46951"/>
                </a:lnTo>
                <a:lnTo>
                  <a:pt x="13312" y="42335"/>
                </a:lnTo>
                <a:lnTo>
                  <a:pt x="9736" y="35881"/>
                </a:lnTo>
                <a:lnTo>
                  <a:pt x="8084" y="28067"/>
                </a:lnTo>
                <a:lnTo>
                  <a:pt x="8084" y="22237"/>
                </a:lnTo>
                <a:lnTo>
                  <a:pt x="8617" y="20650"/>
                </a:lnTo>
                <a:lnTo>
                  <a:pt x="8617" y="18542"/>
                </a:lnTo>
                <a:lnTo>
                  <a:pt x="9151" y="16941"/>
                </a:lnTo>
                <a:lnTo>
                  <a:pt x="9151" y="15354"/>
                </a:lnTo>
                <a:lnTo>
                  <a:pt x="10205" y="12179"/>
                </a:lnTo>
                <a:lnTo>
                  <a:pt x="11259" y="11125"/>
                </a:lnTo>
                <a:lnTo>
                  <a:pt x="11792" y="9537"/>
                </a:lnTo>
                <a:lnTo>
                  <a:pt x="12326" y="8470"/>
                </a:lnTo>
                <a:lnTo>
                  <a:pt x="14967" y="5829"/>
                </a:lnTo>
                <a:lnTo>
                  <a:pt x="16555" y="4762"/>
                </a:lnTo>
                <a:lnTo>
                  <a:pt x="17622" y="3708"/>
                </a:lnTo>
                <a:lnTo>
                  <a:pt x="19209" y="3175"/>
                </a:lnTo>
                <a:lnTo>
                  <a:pt x="20797" y="2120"/>
                </a:lnTo>
                <a:lnTo>
                  <a:pt x="22384" y="1587"/>
                </a:lnTo>
                <a:lnTo>
                  <a:pt x="23972" y="1587"/>
                </a:lnTo>
                <a:lnTo>
                  <a:pt x="25559" y="1054"/>
                </a:lnTo>
                <a:lnTo>
                  <a:pt x="28747" y="1054"/>
                </a:lnTo>
                <a:lnTo>
                  <a:pt x="102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3" name="object 993"/>
          <p:cNvSpPr/>
          <p:nvPr/>
        </p:nvSpPr>
        <p:spPr>
          <a:xfrm>
            <a:off x="7866942" y="4842559"/>
            <a:ext cx="46355" cy="55244"/>
          </a:xfrm>
          <a:custGeom>
            <a:avLst/>
            <a:gdLst/>
            <a:ahLst/>
            <a:cxnLst/>
            <a:rect l="l" t="t" r="r" b="b"/>
            <a:pathLst>
              <a:path w="46354" h="55245">
                <a:moveTo>
                  <a:pt x="21704" y="0"/>
                </a:moveTo>
                <a:lnTo>
                  <a:pt x="13233" y="0"/>
                </a:lnTo>
                <a:lnTo>
                  <a:pt x="5283" y="2654"/>
                </a:lnTo>
                <a:lnTo>
                  <a:pt x="4229" y="3175"/>
                </a:lnTo>
                <a:lnTo>
                  <a:pt x="2641" y="4241"/>
                </a:lnTo>
                <a:lnTo>
                  <a:pt x="1587" y="4762"/>
                </a:lnTo>
                <a:lnTo>
                  <a:pt x="0" y="5829"/>
                </a:lnTo>
                <a:lnTo>
                  <a:pt x="18529" y="6883"/>
                </a:lnTo>
                <a:lnTo>
                  <a:pt x="33734" y="13678"/>
                </a:lnTo>
                <a:lnTo>
                  <a:pt x="39158" y="30019"/>
                </a:lnTo>
                <a:lnTo>
                  <a:pt x="34665" y="46841"/>
                </a:lnTo>
                <a:lnTo>
                  <a:pt x="20116" y="55079"/>
                </a:lnTo>
                <a:lnTo>
                  <a:pt x="37591" y="55079"/>
                </a:lnTo>
                <a:lnTo>
                  <a:pt x="46218" y="39788"/>
                </a:lnTo>
                <a:lnTo>
                  <a:pt x="46231" y="22115"/>
                </a:lnTo>
                <a:lnTo>
                  <a:pt x="37952" y="7154"/>
                </a:lnTo>
                <a:lnTo>
                  <a:pt x="217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4" name="object 994"/>
          <p:cNvSpPr/>
          <p:nvPr/>
        </p:nvSpPr>
        <p:spPr>
          <a:xfrm>
            <a:off x="7332578" y="4812372"/>
            <a:ext cx="172642" cy="148816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5" name="object 995"/>
          <p:cNvSpPr/>
          <p:nvPr/>
        </p:nvSpPr>
        <p:spPr>
          <a:xfrm>
            <a:off x="3635512" y="4178982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0" y="24891"/>
                </a:moveTo>
                <a:lnTo>
                  <a:pt x="0" y="0"/>
                </a:lnTo>
                <a:lnTo>
                  <a:pt x="24892" y="0"/>
                </a:lnTo>
                <a:lnTo>
                  <a:pt x="24892" y="24891"/>
                </a:lnTo>
                <a:lnTo>
                  <a:pt x="0" y="24891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6" name="object 996"/>
          <p:cNvSpPr/>
          <p:nvPr/>
        </p:nvSpPr>
        <p:spPr>
          <a:xfrm>
            <a:off x="3642926" y="4186401"/>
            <a:ext cx="10160" cy="10160"/>
          </a:xfrm>
          <a:custGeom>
            <a:avLst/>
            <a:gdLst/>
            <a:ahLst/>
            <a:cxnLst/>
            <a:rect l="l" t="t" r="r" b="b"/>
            <a:pathLst>
              <a:path w="10160" h="10160">
                <a:moveTo>
                  <a:pt x="0" y="10058"/>
                </a:moveTo>
                <a:lnTo>
                  <a:pt x="0" y="0"/>
                </a:lnTo>
                <a:lnTo>
                  <a:pt x="10058" y="0"/>
                </a:lnTo>
                <a:lnTo>
                  <a:pt x="10058" y="10058"/>
                </a:lnTo>
                <a:lnTo>
                  <a:pt x="0" y="10058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7" name="object 997"/>
          <p:cNvSpPr/>
          <p:nvPr/>
        </p:nvSpPr>
        <p:spPr>
          <a:xfrm>
            <a:off x="3635509" y="4178980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7416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8" name="object 998"/>
          <p:cNvSpPr/>
          <p:nvPr/>
        </p:nvSpPr>
        <p:spPr>
          <a:xfrm>
            <a:off x="3652988" y="419645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0" y="0"/>
                </a:moveTo>
                <a:lnTo>
                  <a:pt x="7416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9" name="object 999"/>
          <p:cNvSpPr/>
          <p:nvPr/>
        </p:nvSpPr>
        <p:spPr>
          <a:xfrm>
            <a:off x="3652985" y="4178983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0" name="object 1000"/>
          <p:cNvSpPr/>
          <p:nvPr/>
        </p:nvSpPr>
        <p:spPr>
          <a:xfrm>
            <a:off x="3635511" y="419645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1" name="object 1001"/>
          <p:cNvSpPr/>
          <p:nvPr/>
        </p:nvSpPr>
        <p:spPr>
          <a:xfrm>
            <a:off x="4616312" y="4178982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0" y="24891"/>
                </a:moveTo>
                <a:lnTo>
                  <a:pt x="0" y="0"/>
                </a:lnTo>
                <a:lnTo>
                  <a:pt x="24892" y="0"/>
                </a:lnTo>
                <a:lnTo>
                  <a:pt x="24892" y="24891"/>
                </a:lnTo>
                <a:lnTo>
                  <a:pt x="0" y="24891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2" name="object 1002"/>
          <p:cNvSpPr/>
          <p:nvPr/>
        </p:nvSpPr>
        <p:spPr>
          <a:xfrm>
            <a:off x="4623727" y="4186401"/>
            <a:ext cx="10160" cy="10160"/>
          </a:xfrm>
          <a:custGeom>
            <a:avLst/>
            <a:gdLst/>
            <a:ahLst/>
            <a:cxnLst/>
            <a:rect l="l" t="t" r="r" b="b"/>
            <a:pathLst>
              <a:path w="10160" h="10160">
                <a:moveTo>
                  <a:pt x="0" y="10058"/>
                </a:moveTo>
                <a:lnTo>
                  <a:pt x="0" y="0"/>
                </a:lnTo>
                <a:lnTo>
                  <a:pt x="10058" y="0"/>
                </a:lnTo>
                <a:lnTo>
                  <a:pt x="10058" y="10058"/>
                </a:lnTo>
                <a:lnTo>
                  <a:pt x="0" y="10058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3" name="object 1003"/>
          <p:cNvSpPr/>
          <p:nvPr/>
        </p:nvSpPr>
        <p:spPr>
          <a:xfrm>
            <a:off x="4633790" y="419645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0" y="0"/>
                </a:moveTo>
                <a:lnTo>
                  <a:pt x="7416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4" name="object 1004"/>
          <p:cNvSpPr/>
          <p:nvPr/>
        </p:nvSpPr>
        <p:spPr>
          <a:xfrm>
            <a:off x="4616310" y="419645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5" name="object 1005"/>
          <p:cNvSpPr/>
          <p:nvPr/>
        </p:nvSpPr>
        <p:spPr>
          <a:xfrm>
            <a:off x="5627300" y="4178982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0" y="24891"/>
                </a:moveTo>
                <a:lnTo>
                  <a:pt x="0" y="0"/>
                </a:lnTo>
                <a:lnTo>
                  <a:pt x="24892" y="0"/>
                </a:lnTo>
                <a:lnTo>
                  <a:pt x="24892" y="24891"/>
                </a:lnTo>
                <a:lnTo>
                  <a:pt x="0" y="24891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6" name="object 1006"/>
          <p:cNvSpPr/>
          <p:nvPr/>
        </p:nvSpPr>
        <p:spPr>
          <a:xfrm>
            <a:off x="5634715" y="4186401"/>
            <a:ext cx="10160" cy="10160"/>
          </a:xfrm>
          <a:custGeom>
            <a:avLst/>
            <a:gdLst/>
            <a:ahLst/>
            <a:cxnLst/>
            <a:rect l="l" t="t" r="r" b="b"/>
            <a:pathLst>
              <a:path w="10160" h="10160">
                <a:moveTo>
                  <a:pt x="0" y="10058"/>
                </a:moveTo>
                <a:lnTo>
                  <a:pt x="0" y="0"/>
                </a:lnTo>
                <a:lnTo>
                  <a:pt x="10058" y="0"/>
                </a:lnTo>
                <a:lnTo>
                  <a:pt x="10058" y="10058"/>
                </a:lnTo>
                <a:lnTo>
                  <a:pt x="0" y="10058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7" name="object 1007"/>
          <p:cNvSpPr/>
          <p:nvPr/>
        </p:nvSpPr>
        <p:spPr>
          <a:xfrm>
            <a:off x="5644777" y="419645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0" y="0"/>
                </a:moveTo>
                <a:lnTo>
                  <a:pt x="7416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8" name="object 1008"/>
          <p:cNvSpPr/>
          <p:nvPr/>
        </p:nvSpPr>
        <p:spPr>
          <a:xfrm>
            <a:off x="5627298" y="419645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9" name="object 1009"/>
          <p:cNvSpPr/>
          <p:nvPr/>
        </p:nvSpPr>
        <p:spPr>
          <a:xfrm>
            <a:off x="6598038" y="4178982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0" y="24891"/>
                </a:moveTo>
                <a:lnTo>
                  <a:pt x="0" y="0"/>
                </a:lnTo>
                <a:lnTo>
                  <a:pt x="24892" y="0"/>
                </a:lnTo>
                <a:lnTo>
                  <a:pt x="24892" y="24891"/>
                </a:lnTo>
                <a:lnTo>
                  <a:pt x="0" y="24891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0" name="object 1010"/>
          <p:cNvSpPr/>
          <p:nvPr/>
        </p:nvSpPr>
        <p:spPr>
          <a:xfrm>
            <a:off x="6605454" y="4186401"/>
            <a:ext cx="10160" cy="10160"/>
          </a:xfrm>
          <a:custGeom>
            <a:avLst/>
            <a:gdLst/>
            <a:ahLst/>
            <a:cxnLst/>
            <a:rect l="l" t="t" r="r" b="b"/>
            <a:pathLst>
              <a:path w="10159" h="10160">
                <a:moveTo>
                  <a:pt x="0" y="10058"/>
                </a:moveTo>
                <a:lnTo>
                  <a:pt x="0" y="0"/>
                </a:lnTo>
                <a:lnTo>
                  <a:pt x="10058" y="0"/>
                </a:lnTo>
                <a:lnTo>
                  <a:pt x="10058" y="10058"/>
                </a:lnTo>
                <a:lnTo>
                  <a:pt x="0" y="10058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1" name="object 1011"/>
          <p:cNvSpPr/>
          <p:nvPr/>
        </p:nvSpPr>
        <p:spPr>
          <a:xfrm>
            <a:off x="6598037" y="4178980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7416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2" name="object 1012"/>
          <p:cNvSpPr/>
          <p:nvPr/>
        </p:nvSpPr>
        <p:spPr>
          <a:xfrm>
            <a:off x="6615514" y="419645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0" y="0"/>
                </a:moveTo>
                <a:lnTo>
                  <a:pt x="7416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3" name="object 1013"/>
          <p:cNvSpPr/>
          <p:nvPr/>
        </p:nvSpPr>
        <p:spPr>
          <a:xfrm>
            <a:off x="6615514" y="4178983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4" name="object 1014"/>
          <p:cNvSpPr/>
          <p:nvPr/>
        </p:nvSpPr>
        <p:spPr>
          <a:xfrm>
            <a:off x="6598037" y="419645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5" name="object 1015"/>
          <p:cNvSpPr/>
          <p:nvPr/>
        </p:nvSpPr>
        <p:spPr>
          <a:xfrm>
            <a:off x="3635513" y="5199502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0" y="24892"/>
                </a:moveTo>
                <a:lnTo>
                  <a:pt x="0" y="0"/>
                </a:lnTo>
                <a:lnTo>
                  <a:pt x="24892" y="0"/>
                </a:lnTo>
                <a:lnTo>
                  <a:pt x="24892" y="24892"/>
                </a:lnTo>
                <a:lnTo>
                  <a:pt x="0" y="24892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6" name="object 1016"/>
          <p:cNvSpPr/>
          <p:nvPr/>
        </p:nvSpPr>
        <p:spPr>
          <a:xfrm>
            <a:off x="3642927" y="5206921"/>
            <a:ext cx="10160" cy="10160"/>
          </a:xfrm>
          <a:custGeom>
            <a:avLst/>
            <a:gdLst/>
            <a:ahLst/>
            <a:cxnLst/>
            <a:rect l="l" t="t" r="r" b="b"/>
            <a:pathLst>
              <a:path w="10160" h="10160">
                <a:moveTo>
                  <a:pt x="0" y="10058"/>
                </a:moveTo>
                <a:lnTo>
                  <a:pt x="0" y="0"/>
                </a:lnTo>
                <a:lnTo>
                  <a:pt x="10058" y="0"/>
                </a:lnTo>
                <a:lnTo>
                  <a:pt x="10058" y="10058"/>
                </a:lnTo>
                <a:lnTo>
                  <a:pt x="0" y="10058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7" name="object 1017"/>
          <p:cNvSpPr/>
          <p:nvPr/>
        </p:nvSpPr>
        <p:spPr>
          <a:xfrm>
            <a:off x="3635511" y="5199500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7416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8" name="object 1018"/>
          <p:cNvSpPr/>
          <p:nvPr/>
        </p:nvSpPr>
        <p:spPr>
          <a:xfrm>
            <a:off x="3652989" y="521697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0" y="0"/>
                </a:moveTo>
                <a:lnTo>
                  <a:pt x="7416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9" name="object 1019"/>
          <p:cNvSpPr/>
          <p:nvPr/>
        </p:nvSpPr>
        <p:spPr>
          <a:xfrm>
            <a:off x="3652987" y="5199503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0" name="object 1020"/>
          <p:cNvSpPr/>
          <p:nvPr/>
        </p:nvSpPr>
        <p:spPr>
          <a:xfrm>
            <a:off x="3635511" y="521697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1" name="object 1021"/>
          <p:cNvSpPr/>
          <p:nvPr/>
        </p:nvSpPr>
        <p:spPr>
          <a:xfrm>
            <a:off x="4616313" y="5199502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0" y="24892"/>
                </a:moveTo>
                <a:lnTo>
                  <a:pt x="0" y="0"/>
                </a:lnTo>
                <a:lnTo>
                  <a:pt x="24892" y="0"/>
                </a:lnTo>
                <a:lnTo>
                  <a:pt x="24892" y="24892"/>
                </a:lnTo>
                <a:lnTo>
                  <a:pt x="0" y="24892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2" name="object 1022"/>
          <p:cNvSpPr/>
          <p:nvPr/>
        </p:nvSpPr>
        <p:spPr>
          <a:xfrm>
            <a:off x="4623728" y="5206921"/>
            <a:ext cx="10160" cy="10160"/>
          </a:xfrm>
          <a:custGeom>
            <a:avLst/>
            <a:gdLst/>
            <a:ahLst/>
            <a:cxnLst/>
            <a:rect l="l" t="t" r="r" b="b"/>
            <a:pathLst>
              <a:path w="10160" h="10160">
                <a:moveTo>
                  <a:pt x="0" y="10058"/>
                </a:moveTo>
                <a:lnTo>
                  <a:pt x="0" y="0"/>
                </a:lnTo>
                <a:lnTo>
                  <a:pt x="10058" y="0"/>
                </a:lnTo>
                <a:lnTo>
                  <a:pt x="10058" y="10058"/>
                </a:lnTo>
                <a:lnTo>
                  <a:pt x="0" y="10058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3" name="object 1023"/>
          <p:cNvSpPr/>
          <p:nvPr/>
        </p:nvSpPr>
        <p:spPr>
          <a:xfrm>
            <a:off x="4616311" y="5199500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7416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4" name="object 1024"/>
          <p:cNvSpPr/>
          <p:nvPr/>
        </p:nvSpPr>
        <p:spPr>
          <a:xfrm>
            <a:off x="4633790" y="521697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0" y="0"/>
                </a:moveTo>
                <a:lnTo>
                  <a:pt x="7416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5" name="object 1025"/>
          <p:cNvSpPr/>
          <p:nvPr/>
        </p:nvSpPr>
        <p:spPr>
          <a:xfrm>
            <a:off x="4633788" y="5199503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6" name="object 1026"/>
          <p:cNvSpPr/>
          <p:nvPr/>
        </p:nvSpPr>
        <p:spPr>
          <a:xfrm>
            <a:off x="4616312" y="521697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7" name="object 1027"/>
          <p:cNvSpPr/>
          <p:nvPr/>
        </p:nvSpPr>
        <p:spPr>
          <a:xfrm>
            <a:off x="5627302" y="5199502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0" y="24892"/>
                </a:moveTo>
                <a:lnTo>
                  <a:pt x="0" y="0"/>
                </a:lnTo>
                <a:lnTo>
                  <a:pt x="24892" y="0"/>
                </a:lnTo>
                <a:lnTo>
                  <a:pt x="24892" y="24892"/>
                </a:lnTo>
                <a:lnTo>
                  <a:pt x="0" y="24892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8" name="object 1028"/>
          <p:cNvSpPr/>
          <p:nvPr/>
        </p:nvSpPr>
        <p:spPr>
          <a:xfrm>
            <a:off x="5634716" y="5206921"/>
            <a:ext cx="10160" cy="10160"/>
          </a:xfrm>
          <a:custGeom>
            <a:avLst/>
            <a:gdLst/>
            <a:ahLst/>
            <a:cxnLst/>
            <a:rect l="l" t="t" r="r" b="b"/>
            <a:pathLst>
              <a:path w="10160" h="10160">
                <a:moveTo>
                  <a:pt x="0" y="10058"/>
                </a:moveTo>
                <a:lnTo>
                  <a:pt x="0" y="0"/>
                </a:lnTo>
                <a:lnTo>
                  <a:pt x="10058" y="0"/>
                </a:lnTo>
                <a:lnTo>
                  <a:pt x="10058" y="10058"/>
                </a:lnTo>
                <a:lnTo>
                  <a:pt x="0" y="10058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9" name="object 1029"/>
          <p:cNvSpPr/>
          <p:nvPr/>
        </p:nvSpPr>
        <p:spPr>
          <a:xfrm>
            <a:off x="5627300" y="5199500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7416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0" name="object 1030"/>
          <p:cNvSpPr/>
          <p:nvPr/>
        </p:nvSpPr>
        <p:spPr>
          <a:xfrm>
            <a:off x="5644779" y="521697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0" y="0"/>
                </a:moveTo>
                <a:lnTo>
                  <a:pt x="7416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1" name="object 1031"/>
          <p:cNvSpPr/>
          <p:nvPr/>
        </p:nvSpPr>
        <p:spPr>
          <a:xfrm>
            <a:off x="5644776" y="5199503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2" name="object 1032"/>
          <p:cNvSpPr/>
          <p:nvPr/>
        </p:nvSpPr>
        <p:spPr>
          <a:xfrm>
            <a:off x="5627300" y="521697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3" name="object 1033"/>
          <p:cNvSpPr/>
          <p:nvPr/>
        </p:nvSpPr>
        <p:spPr>
          <a:xfrm>
            <a:off x="6598042" y="5199502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0" y="24892"/>
                </a:moveTo>
                <a:lnTo>
                  <a:pt x="0" y="0"/>
                </a:lnTo>
                <a:lnTo>
                  <a:pt x="24892" y="0"/>
                </a:lnTo>
                <a:lnTo>
                  <a:pt x="24892" y="24892"/>
                </a:lnTo>
                <a:lnTo>
                  <a:pt x="0" y="24892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5" name="object 1035"/>
          <p:cNvSpPr/>
          <p:nvPr/>
        </p:nvSpPr>
        <p:spPr>
          <a:xfrm>
            <a:off x="6598038" y="5199500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7416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6" name="object 1036"/>
          <p:cNvSpPr/>
          <p:nvPr/>
        </p:nvSpPr>
        <p:spPr>
          <a:xfrm>
            <a:off x="6615518" y="521697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0" y="0"/>
                </a:moveTo>
                <a:lnTo>
                  <a:pt x="7416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7" name="object 1037"/>
          <p:cNvSpPr/>
          <p:nvPr/>
        </p:nvSpPr>
        <p:spPr>
          <a:xfrm>
            <a:off x="6615514" y="5199503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8" name="object 1038"/>
          <p:cNvSpPr/>
          <p:nvPr/>
        </p:nvSpPr>
        <p:spPr>
          <a:xfrm>
            <a:off x="6598038" y="5216979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9" name="object 1039"/>
          <p:cNvSpPr/>
          <p:nvPr/>
        </p:nvSpPr>
        <p:spPr>
          <a:xfrm>
            <a:off x="2896732" y="3833149"/>
            <a:ext cx="19685" cy="22860"/>
          </a:xfrm>
          <a:custGeom>
            <a:avLst/>
            <a:gdLst/>
            <a:ahLst/>
            <a:cxnLst/>
            <a:rect l="l" t="t" r="r" b="b"/>
            <a:pathLst>
              <a:path w="19685" h="22860">
                <a:moveTo>
                  <a:pt x="19596" y="12191"/>
                </a:moveTo>
                <a:lnTo>
                  <a:pt x="19062" y="8483"/>
                </a:lnTo>
                <a:lnTo>
                  <a:pt x="16954" y="5308"/>
                </a:lnTo>
                <a:lnTo>
                  <a:pt x="11341" y="0"/>
                </a:lnTo>
                <a:lnTo>
                  <a:pt x="3771" y="1841"/>
                </a:lnTo>
                <a:lnTo>
                  <a:pt x="533" y="8483"/>
                </a:lnTo>
                <a:lnTo>
                  <a:pt x="0" y="12191"/>
                </a:lnTo>
                <a:lnTo>
                  <a:pt x="533" y="16433"/>
                </a:lnTo>
                <a:lnTo>
                  <a:pt x="2654" y="19608"/>
                </a:lnTo>
                <a:lnTo>
                  <a:pt x="5829" y="21729"/>
                </a:lnTo>
                <a:lnTo>
                  <a:pt x="9537" y="22250"/>
                </a:lnTo>
                <a:lnTo>
                  <a:pt x="13766" y="21729"/>
                </a:lnTo>
                <a:lnTo>
                  <a:pt x="16954" y="19608"/>
                </a:lnTo>
                <a:lnTo>
                  <a:pt x="19062" y="16433"/>
                </a:lnTo>
                <a:lnTo>
                  <a:pt x="19596" y="1219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0" name="object 1040"/>
          <p:cNvSpPr/>
          <p:nvPr/>
        </p:nvSpPr>
        <p:spPr>
          <a:xfrm>
            <a:off x="2894084" y="3833159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24892" y="24891"/>
                </a:moveTo>
                <a:lnTo>
                  <a:pt x="24892" y="0"/>
                </a:lnTo>
                <a:lnTo>
                  <a:pt x="0" y="0"/>
                </a:lnTo>
                <a:lnTo>
                  <a:pt x="0" y="24891"/>
                </a:lnTo>
                <a:lnTo>
                  <a:pt x="24892" y="24891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1" name="object 1041"/>
          <p:cNvSpPr/>
          <p:nvPr/>
        </p:nvSpPr>
        <p:spPr>
          <a:xfrm>
            <a:off x="2901502" y="3840579"/>
            <a:ext cx="10160" cy="10160"/>
          </a:xfrm>
          <a:custGeom>
            <a:avLst/>
            <a:gdLst/>
            <a:ahLst/>
            <a:cxnLst/>
            <a:rect l="l" t="t" r="r" b="b"/>
            <a:pathLst>
              <a:path w="10160" h="10160">
                <a:moveTo>
                  <a:pt x="10058" y="10058"/>
                </a:moveTo>
                <a:lnTo>
                  <a:pt x="10058" y="0"/>
                </a:lnTo>
                <a:lnTo>
                  <a:pt x="0" y="0"/>
                </a:lnTo>
                <a:lnTo>
                  <a:pt x="0" y="10058"/>
                </a:lnTo>
                <a:lnTo>
                  <a:pt x="10058" y="10058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2" name="object 1042"/>
          <p:cNvSpPr/>
          <p:nvPr/>
        </p:nvSpPr>
        <p:spPr>
          <a:xfrm>
            <a:off x="2894082" y="3833158"/>
            <a:ext cx="7620" cy="7620"/>
          </a:xfrm>
          <a:custGeom>
            <a:avLst/>
            <a:gdLst/>
            <a:ahLst/>
            <a:cxnLst/>
            <a:rect l="l" t="t" r="r" b="b"/>
            <a:pathLst>
              <a:path w="7619" h="7620">
                <a:moveTo>
                  <a:pt x="7416" y="7416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3" name="object 1043"/>
          <p:cNvSpPr/>
          <p:nvPr/>
        </p:nvSpPr>
        <p:spPr>
          <a:xfrm>
            <a:off x="2911558" y="3833160"/>
            <a:ext cx="7620" cy="7620"/>
          </a:xfrm>
          <a:custGeom>
            <a:avLst/>
            <a:gdLst/>
            <a:ahLst/>
            <a:cxnLst/>
            <a:rect l="l" t="t" r="r" b="b"/>
            <a:pathLst>
              <a:path w="7619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4" name="object 1044"/>
          <p:cNvSpPr/>
          <p:nvPr/>
        </p:nvSpPr>
        <p:spPr>
          <a:xfrm>
            <a:off x="2894082" y="3850637"/>
            <a:ext cx="7620" cy="7620"/>
          </a:xfrm>
          <a:custGeom>
            <a:avLst/>
            <a:gdLst/>
            <a:ahLst/>
            <a:cxnLst/>
            <a:rect l="l" t="t" r="r" b="b"/>
            <a:pathLst>
              <a:path w="7619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5" name="object 1045"/>
          <p:cNvSpPr/>
          <p:nvPr/>
        </p:nvSpPr>
        <p:spPr>
          <a:xfrm>
            <a:off x="5644776" y="4178980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0" y="7416"/>
                </a:moveTo>
                <a:lnTo>
                  <a:pt x="7416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6" name="object 1046"/>
          <p:cNvSpPr/>
          <p:nvPr/>
        </p:nvSpPr>
        <p:spPr>
          <a:xfrm>
            <a:off x="5627296" y="4178980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7416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7" name="object 1047"/>
          <p:cNvSpPr/>
          <p:nvPr/>
        </p:nvSpPr>
        <p:spPr>
          <a:xfrm>
            <a:off x="5749900" y="4088686"/>
            <a:ext cx="244666" cy="110159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9" name="object 1049"/>
          <p:cNvSpPr/>
          <p:nvPr/>
        </p:nvSpPr>
        <p:spPr>
          <a:xfrm>
            <a:off x="5772406" y="2240155"/>
            <a:ext cx="0" cy="1325880"/>
          </a:xfrm>
          <a:custGeom>
            <a:avLst/>
            <a:gdLst/>
            <a:ahLst/>
            <a:cxnLst/>
            <a:rect l="l" t="t" r="r" b="b"/>
            <a:pathLst>
              <a:path h="1325879">
                <a:moveTo>
                  <a:pt x="0" y="1325562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0" name="object 1050"/>
          <p:cNvSpPr/>
          <p:nvPr/>
        </p:nvSpPr>
        <p:spPr>
          <a:xfrm>
            <a:off x="5293127" y="3464561"/>
            <a:ext cx="19685" cy="19685"/>
          </a:xfrm>
          <a:custGeom>
            <a:avLst/>
            <a:gdLst/>
            <a:ahLst/>
            <a:cxnLst/>
            <a:rect l="l" t="t" r="r" b="b"/>
            <a:pathLst>
              <a:path w="19685" h="19685">
                <a:moveTo>
                  <a:pt x="19596" y="9537"/>
                </a:moveTo>
                <a:lnTo>
                  <a:pt x="19062" y="5829"/>
                </a:lnTo>
                <a:lnTo>
                  <a:pt x="16954" y="2654"/>
                </a:lnTo>
                <a:lnTo>
                  <a:pt x="13766" y="533"/>
                </a:lnTo>
                <a:lnTo>
                  <a:pt x="10058" y="0"/>
                </a:lnTo>
                <a:lnTo>
                  <a:pt x="5829" y="533"/>
                </a:lnTo>
                <a:lnTo>
                  <a:pt x="2654" y="2654"/>
                </a:lnTo>
                <a:lnTo>
                  <a:pt x="533" y="5829"/>
                </a:lnTo>
                <a:lnTo>
                  <a:pt x="0" y="9537"/>
                </a:lnTo>
                <a:lnTo>
                  <a:pt x="533" y="13779"/>
                </a:lnTo>
                <a:lnTo>
                  <a:pt x="2654" y="16954"/>
                </a:lnTo>
                <a:lnTo>
                  <a:pt x="5829" y="19075"/>
                </a:lnTo>
                <a:lnTo>
                  <a:pt x="10058" y="19596"/>
                </a:lnTo>
                <a:lnTo>
                  <a:pt x="13766" y="19075"/>
                </a:lnTo>
                <a:lnTo>
                  <a:pt x="16954" y="16954"/>
                </a:lnTo>
                <a:lnTo>
                  <a:pt x="19062" y="13779"/>
                </a:lnTo>
                <a:lnTo>
                  <a:pt x="19596" y="9537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1" name="object 1051"/>
          <p:cNvSpPr/>
          <p:nvPr/>
        </p:nvSpPr>
        <p:spPr>
          <a:xfrm>
            <a:off x="5290480" y="3461918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0" y="0"/>
                </a:moveTo>
                <a:lnTo>
                  <a:pt x="0" y="24892"/>
                </a:lnTo>
                <a:lnTo>
                  <a:pt x="24892" y="24892"/>
                </a:lnTo>
                <a:lnTo>
                  <a:pt x="24892" y="0"/>
                </a:lnTo>
                <a:lnTo>
                  <a:pt x="0" y="0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2" name="object 1052"/>
          <p:cNvSpPr/>
          <p:nvPr/>
        </p:nvSpPr>
        <p:spPr>
          <a:xfrm>
            <a:off x="5297895" y="3469332"/>
            <a:ext cx="10160" cy="10160"/>
          </a:xfrm>
          <a:custGeom>
            <a:avLst/>
            <a:gdLst/>
            <a:ahLst/>
            <a:cxnLst/>
            <a:rect l="l" t="t" r="r" b="b"/>
            <a:pathLst>
              <a:path w="10160" h="10160">
                <a:moveTo>
                  <a:pt x="0" y="0"/>
                </a:moveTo>
                <a:lnTo>
                  <a:pt x="0" y="10058"/>
                </a:lnTo>
                <a:lnTo>
                  <a:pt x="10058" y="10058"/>
                </a:lnTo>
                <a:lnTo>
                  <a:pt x="10058" y="0"/>
                </a:lnTo>
                <a:lnTo>
                  <a:pt x="0" y="0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3" name="object 1053"/>
          <p:cNvSpPr/>
          <p:nvPr/>
        </p:nvSpPr>
        <p:spPr>
          <a:xfrm>
            <a:off x="5290478" y="3479394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4" name="object 1054"/>
          <p:cNvSpPr/>
          <p:nvPr/>
        </p:nvSpPr>
        <p:spPr>
          <a:xfrm>
            <a:off x="5307957" y="3461915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0" y="7416"/>
                </a:moveTo>
                <a:lnTo>
                  <a:pt x="7416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5" name="object 1055"/>
          <p:cNvSpPr/>
          <p:nvPr/>
        </p:nvSpPr>
        <p:spPr>
          <a:xfrm>
            <a:off x="5307954" y="3479392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7416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6" name="object 1056"/>
          <p:cNvSpPr/>
          <p:nvPr/>
        </p:nvSpPr>
        <p:spPr>
          <a:xfrm>
            <a:off x="5290478" y="3461915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7416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7" name="object 1057"/>
          <p:cNvSpPr/>
          <p:nvPr/>
        </p:nvSpPr>
        <p:spPr>
          <a:xfrm>
            <a:off x="6467758" y="3464561"/>
            <a:ext cx="19685" cy="19685"/>
          </a:xfrm>
          <a:custGeom>
            <a:avLst/>
            <a:gdLst/>
            <a:ahLst/>
            <a:cxnLst/>
            <a:rect l="l" t="t" r="r" b="b"/>
            <a:pathLst>
              <a:path w="19685" h="19685">
                <a:moveTo>
                  <a:pt x="19596" y="9537"/>
                </a:moveTo>
                <a:lnTo>
                  <a:pt x="19062" y="5829"/>
                </a:lnTo>
                <a:lnTo>
                  <a:pt x="16954" y="2654"/>
                </a:lnTo>
                <a:lnTo>
                  <a:pt x="13766" y="533"/>
                </a:lnTo>
                <a:lnTo>
                  <a:pt x="9537" y="0"/>
                </a:lnTo>
                <a:lnTo>
                  <a:pt x="5829" y="533"/>
                </a:lnTo>
                <a:lnTo>
                  <a:pt x="2654" y="2654"/>
                </a:lnTo>
                <a:lnTo>
                  <a:pt x="533" y="5829"/>
                </a:lnTo>
                <a:lnTo>
                  <a:pt x="0" y="9537"/>
                </a:lnTo>
                <a:lnTo>
                  <a:pt x="533" y="13779"/>
                </a:lnTo>
                <a:lnTo>
                  <a:pt x="2654" y="16954"/>
                </a:lnTo>
                <a:lnTo>
                  <a:pt x="5829" y="19075"/>
                </a:lnTo>
                <a:lnTo>
                  <a:pt x="9537" y="19596"/>
                </a:lnTo>
                <a:lnTo>
                  <a:pt x="13766" y="19075"/>
                </a:lnTo>
                <a:lnTo>
                  <a:pt x="16954" y="16954"/>
                </a:lnTo>
                <a:lnTo>
                  <a:pt x="19062" y="13779"/>
                </a:lnTo>
                <a:lnTo>
                  <a:pt x="19596" y="9537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8" name="object 1058"/>
          <p:cNvSpPr/>
          <p:nvPr/>
        </p:nvSpPr>
        <p:spPr>
          <a:xfrm>
            <a:off x="6465111" y="3461918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0" y="0"/>
                </a:moveTo>
                <a:lnTo>
                  <a:pt x="0" y="24892"/>
                </a:lnTo>
                <a:lnTo>
                  <a:pt x="24892" y="24892"/>
                </a:lnTo>
                <a:lnTo>
                  <a:pt x="24892" y="0"/>
                </a:lnTo>
                <a:lnTo>
                  <a:pt x="0" y="0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9" name="object 1059"/>
          <p:cNvSpPr/>
          <p:nvPr/>
        </p:nvSpPr>
        <p:spPr>
          <a:xfrm>
            <a:off x="6472525" y="3469332"/>
            <a:ext cx="10160" cy="10160"/>
          </a:xfrm>
          <a:custGeom>
            <a:avLst/>
            <a:gdLst/>
            <a:ahLst/>
            <a:cxnLst/>
            <a:rect l="l" t="t" r="r" b="b"/>
            <a:pathLst>
              <a:path w="10160" h="10160">
                <a:moveTo>
                  <a:pt x="0" y="0"/>
                </a:moveTo>
                <a:lnTo>
                  <a:pt x="0" y="10058"/>
                </a:lnTo>
                <a:lnTo>
                  <a:pt x="10058" y="10058"/>
                </a:lnTo>
                <a:lnTo>
                  <a:pt x="10058" y="0"/>
                </a:lnTo>
                <a:lnTo>
                  <a:pt x="0" y="0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0" name="object 1060"/>
          <p:cNvSpPr/>
          <p:nvPr/>
        </p:nvSpPr>
        <p:spPr>
          <a:xfrm>
            <a:off x="6465108" y="3479394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0"/>
                </a:moveTo>
                <a:lnTo>
                  <a:pt x="0" y="7416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1" name="object 1061"/>
          <p:cNvSpPr/>
          <p:nvPr/>
        </p:nvSpPr>
        <p:spPr>
          <a:xfrm>
            <a:off x="6482588" y="3461915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0" y="7416"/>
                </a:moveTo>
                <a:lnTo>
                  <a:pt x="7416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2" name="object 1062"/>
          <p:cNvSpPr/>
          <p:nvPr/>
        </p:nvSpPr>
        <p:spPr>
          <a:xfrm>
            <a:off x="6482585" y="3479392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7416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3" name="object 1063"/>
          <p:cNvSpPr/>
          <p:nvPr/>
        </p:nvSpPr>
        <p:spPr>
          <a:xfrm>
            <a:off x="6465108" y="3461915"/>
            <a:ext cx="7620" cy="7620"/>
          </a:xfrm>
          <a:custGeom>
            <a:avLst/>
            <a:gdLst/>
            <a:ahLst/>
            <a:cxnLst/>
            <a:rect l="l" t="t" r="r" b="b"/>
            <a:pathLst>
              <a:path w="7620" h="7620">
                <a:moveTo>
                  <a:pt x="7416" y="7416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4" name="object 1064"/>
          <p:cNvSpPr/>
          <p:nvPr/>
        </p:nvSpPr>
        <p:spPr>
          <a:xfrm>
            <a:off x="3913551" y="5237103"/>
            <a:ext cx="6350" cy="0"/>
          </a:xfrm>
          <a:custGeom>
            <a:avLst/>
            <a:gdLst/>
            <a:ahLst/>
            <a:cxnLst/>
            <a:rect l="l" t="t" r="r" b="b"/>
            <a:pathLst>
              <a:path w="6350">
                <a:moveTo>
                  <a:pt x="6350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5" name="object 1065"/>
          <p:cNvSpPr/>
          <p:nvPr/>
        </p:nvSpPr>
        <p:spPr>
          <a:xfrm>
            <a:off x="3894478" y="523710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6" name="object 1066"/>
          <p:cNvSpPr/>
          <p:nvPr/>
        </p:nvSpPr>
        <p:spPr>
          <a:xfrm>
            <a:off x="3875943" y="523710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7" name="object 1067"/>
          <p:cNvSpPr/>
          <p:nvPr/>
        </p:nvSpPr>
        <p:spPr>
          <a:xfrm>
            <a:off x="3856879" y="523710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8" name="object 1068"/>
          <p:cNvSpPr/>
          <p:nvPr/>
        </p:nvSpPr>
        <p:spPr>
          <a:xfrm>
            <a:off x="3844705" y="5225458"/>
            <a:ext cx="6350" cy="12065"/>
          </a:xfrm>
          <a:custGeom>
            <a:avLst/>
            <a:gdLst/>
            <a:ahLst/>
            <a:cxnLst/>
            <a:rect l="l" t="t" r="r" b="b"/>
            <a:pathLst>
              <a:path w="6350" h="12064">
                <a:moveTo>
                  <a:pt x="6350" y="11645"/>
                </a:moveTo>
                <a:lnTo>
                  <a:pt x="0" y="11645"/>
                </a:ln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9" name="object 1069"/>
          <p:cNvSpPr/>
          <p:nvPr/>
        </p:nvSpPr>
        <p:spPr>
          <a:xfrm>
            <a:off x="3844701" y="5206918"/>
            <a:ext cx="6350" cy="12700"/>
          </a:xfrm>
          <a:custGeom>
            <a:avLst/>
            <a:gdLst/>
            <a:ahLst/>
            <a:cxnLst/>
            <a:rect l="l" t="t" r="r" b="b"/>
            <a:pathLst>
              <a:path w="6350" h="12700">
                <a:moveTo>
                  <a:pt x="0" y="12179"/>
                </a:moveTo>
                <a:lnTo>
                  <a:pt x="0" y="0"/>
                </a:lnTo>
                <a:lnTo>
                  <a:pt x="635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0" name="object 1070"/>
          <p:cNvSpPr/>
          <p:nvPr/>
        </p:nvSpPr>
        <p:spPr>
          <a:xfrm>
            <a:off x="3856882" y="5206917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1" name="object 1071"/>
          <p:cNvSpPr/>
          <p:nvPr/>
        </p:nvSpPr>
        <p:spPr>
          <a:xfrm>
            <a:off x="3875945" y="5206917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2" name="object 1072"/>
          <p:cNvSpPr/>
          <p:nvPr/>
        </p:nvSpPr>
        <p:spPr>
          <a:xfrm>
            <a:off x="3894482" y="5206917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3" name="object 1073"/>
          <p:cNvSpPr/>
          <p:nvPr/>
        </p:nvSpPr>
        <p:spPr>
          <a:xfrm>
            <a:off x="3913546" y="5206917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4" name="object 1074"/>
          <p:cNvSpPr/>
          <p:nvPr/>
        </p:nvSpPr>
        <p:spPr>
          <a:xfrm>
            <a:off x="3932082" y="5206917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5" name="object 1075"/>
          <p:cNvSpPr/>
          <p:nvPr/>
        </p:nvSpPr>
        <p:spPr>
          <a:xfrm>
            <a:off x="3951147" y="5206917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79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6" name="object 1076"/>
          <p:cNvSpPr/>
          <p:nvPr/>
        </p:nvSpPr>
        <p:spPr>
          <a:xfrm>
            <a:off x="3969683" y="5206917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0" y="0"/>
                </a:moveTo>
                <a:lnTo>
                  <a:pt x="12712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7" name="object 1077"/>
          <p:cNvSpPr/>
          <p:nvPr/>
        </p:nvSpPr>
        <p:spPr>
          <a:xfrm>
            <a:off x="3988747" y="5206917"/>
            <a:ext cx="6350" cy="12700"/>
          </a:xfrm>
          <a:custGeom>
            <a:avLst/>
            <a:gdLst/>
            <a:ahLst/>
            <a:cxnLst/>
            <a:rect l="l" t="t" r="r" b="b"/>
            <a:pathLst>
              <a:path w="6350" h="12700">
                <a:moveTo>
                  <a:pt x="0" y="0"/>
                </a:moveTo>
                <a:lnTo>
                  <a:pt x="5829" y="0"/>
                </a:lnTo>
                <a:lnTo>
                  <a:pt x="5829" y="12179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8" name="object 1078"/>
          <p:cNvSpPr/>
          <p:nvPr/>
        </p:nvSpPr>
        <p:spPr>
          <a:xfrm>
            <a:off x="3988743" y="5225453"/>
            <a:ext cx="6350" cy="12065"/>
          </a:xfrm>
          <a:custGeom>
            <a:avLst/>
            <a:gdLst/>
            <a:ahLst/>
            <a:cxnLst/>
            <a:rect l="l" t="t" r="r" b="b"/>
            <a:pathLst>
              <a:path w="6350" h="12064">
                <a:moveTo>
                  <a:pt x="5829" y="0"/>
                </a:moveTo>
                <a:lnTo>
                  <a:pt x="5829" y="11645"/>
                </a:lnTo>
                <a:lnTo>
                  <a:pt x="0" y="11645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9" name="object 1079"/>
          <p:cNvSpPr/>
          <p:nvPr/>
        </p:nvSpPr>
        <p:spPr>
          <a:xfrm>
            <a:off x="3969679" y="523710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0" name="object 1080"/>
          <p:cNvSpPr/>
          <p:nvPr/>
        </p:nvSpPr>
        <p:spPr>
          <a:xfrm>
            <a:off x="3951149" y="5237103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1217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1" name="object 1081"/>
          <p:cNvSpPr/>
          <p:nvPr/>
        </p:nvSpPr>
        <p:spPr>
          <a:xfrm>
            <a:off x="3932080" y="5237103"/>
            <a:ext cx="13335" cy="0"/>
          </a:xfrm>
          <a:custGeom>
            <a:avLst/>
            <a:gdLst/>
            <a:ahLst/>
            <a:cxnLst/>
            <a:rect l="l" t="t" r="r" b="b"/>
            <a:pathLst>
              <a:path w="13335">
                <a:moveTo>
                  <a:pt x="12712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2" name="object 1082"/>
          <p:cNvSpPr/>
          <p:nvPr/>
        </p:nvSpPr>
        <p:spPr>
          <a:xfrm>
            <a:off x="3919898" y="5237103"/>
            <a:ext cx="6350" cy="0"/>
          </a:xfrm>
          <a:custGeom>
            <a:avLst/>
            <a:gdLst/>
            <a:ahLst/>
            <a:cxnLst/>
            <a:rect l="l" t="t" r="r" b="b"/>
            <a:pathLst>
              <a:path w="6350">
                <a:moveTo>
                  <a:pt x="5829" y="0"/>
                </a:moveTo>
                <a:lnTo>
                  <a:pt x="0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3" name="object 1083"/>
          <p:cNvSpPr/>
          <p:nvPr/>
        </p:nvSpPr>
        <p:spPr>
          <a:xfrm>
            <a:off x="3577787" y="3816208"/>
            <a:ext cx="2803525" cy="200660"/>
          </a:xfrm>
          <a:custGeom>
            <a:avLst/>
            <a:gdLst/>
            <a:ahLst/>
            <a:cxnLst/>
            <a:rect l="l" t="t" r="r" b="b"/>
            <a:pathLst>
              <a:path w="2803525" h="200660">
                <a:moveTo>
                  <a:pt x="630212" y="200190"/>
                </a:moveTo>
                <a:lnTo>
                  <a:pt x="0" y="200190"/>
                </a:lnTo>
                <a:lnTo>
                  <a:pt x="0" y="0"/>
                </a:lnTo>
                <a:lnTo>
                  <a:pt x="2803118" y="0"/>
                </a:lnTo>
                <a:lnTo>
                  <a:pt x="2803118" y="200190"/>
                </a:lnTo>
                <a:lnTo>
                  <a:pt x="679996" y="20019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4" name="object 1084"/>
          <p:cNvSpPr/>
          <p:nvPr/>
        </p:nvSpPr>
        <p:spPr>
          <a:xfrm>
            <a:off x="5228518" y="3814626"/>
            <a:ext cx="69378" cy="203360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5" name="object 1085"/>
          <p:cNvSpPr/>
          <p:nvPr/>
        </p:nvSpPr>
        <p:spPr>
          <a:xfrm>
            <a:off x="2948104" y="3765896"/>
            <a:ext cx="250190" cy="501015"/>
          </a:xfrm>
          <a:custGeom>
            <a:avLst/>
            <a:gdLst/>
            <a:ahLst/>
            <a:cxnLst/>
            <a:rect l="l" t="t" r="r" b="b"/>
            <a:pathLst>
              <a:path w="250189" h="501014">
                <a:moveTo>
                  <a:pt x="0" y="500468"/>
                </a:moveTo>
                <a:lnTo>
                  <a:pt x="0" y="0"/>
                </a:lnTo>
                <a:lnTo>
                  <a:pt x="249961" y="0"/>
                </a:lnTo>
                <a:lnTo>
                  <a:pt x="249961" y="500468"/>
                </a:lnTo>
                <a:lnTo>
                  <a:pt x="0" y="500468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6" name="object 1086"/>
          <p:cNvSpPr/>
          <p:nvPr/>
        </p:nvSpPr>
        <p:spPr>
          <a:xfrm>
            <a:off x="2285583" y="5231944"/>
            <a:ext cx="421026" cy="53582"/>
          </a:xfrm>
          <a:prstGeom prst="rect">
            <a:avLst/>
          </a:prstGeom>
          <a:blipFill>
            <a:blip r:embed="rId3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7" name="object 1087"/>
          <p:cNvSpPr/>
          <p:nvPr/>
        </p:nvSpPr>
        <p:spPr>
          <a:xfrm>
            <a:off x="3292864" y="4894459"/>
            <a:ext cx="50165" cy="50165"/>
          </a:xfrm>
          <a:custGeom>
            <a:avLst/>
            <a:gdLst/>
            <a:ahLst/>
            <a:cxnLst/>
            <a:rect l="l" t="t" r="r" b="b"/>
            <a:pathLst>
              <a:path w="50164" h="50164">
                <a:moveTo>
                  <a:pt x="49784" y="0"/>
                </a:moveTo>
                <a:lnTo>
                  <a:pt x="49784" y="49783"/>
                </a:lnTo>
                <a:lnTo>
                  <a:pt x="0" y="49783"/>
                </a:lnTo>
                <a:lnTo>
                  <a:pt x="0" y="0"/>
                </a:lnTo>
                <a:lnTo>
                  <a:pt x="49784" y="0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8" name="object 1088"/>
          <p:cNvSpPr/>
          <p:nvPr/>
        </p:nvSpPr>
        <p:spPr>
          <a:xfrm>
            <a:off x="3342649" y="4944240"/>
            <a:ext cx="50800" cy="0"/>
          </a:xfrm>
          <a:custGeom>
            <a:avLst/>
            <a:gdLst/>
            <a:ahLst/>
            <a:cxnLst/>
            <a:rect l="l" t="t" r="r" b="b"/>
            <a:pathLst>
              <a:path w="50800">
                <a:moveTo>
                  <a:pt x="0" y="0"/>
                </a:moveTo>
                <a:lnTo>
                  <a:pt x="50304" y="0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9" name="object 1089"/>
          <p:cNvSpPr/>
          <p:nvPr/>
        </p:nvSpPr>
        <p:spPr>
          <a:xfrm>
            <a:off x="3342649" y="4894456"/>
            <a:ext cx="50800" cy="50165"/>
          </a:xfrm>
          <a:custGeom>
            <a:avLst/>
            <a:gdLst/>
            <a:ahLst/>
            <a:cxnLst/>
            <a:rect l="l" t="t" r="r" b="b"/>
            <a:pathLst>
              <a:path w="50800" h="50164">
                <a:moveTo>
                  <a:pt x="0" y="49783"/>
                </a:moveTo>
                <a:lnTo>
                  <a:pt x="0" y="0"/>
                </a:lnTo>
                <a:lnTo>
                  <a:pt x="50304" y="0"/>
                </a:lnTo>
                <a:lnTo>
                  <a:pt x="50304" y="49783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0" name="object 1090"/>
          <p:cNvSpPr/>
          <p:nvPr/>
        </p:nvSpPr>
        <p:spPr>
          <a:xfrm>
            <a:off x="3242562" y="4894459"/>
            <a:ext cx="50800" cy="50165"/>
          </a:xfrm>
          <a:custGeom>
            <a:avLst/>
            <a:gdLst/>
            <a:ahLst/>
            <a:cxnLst/>
            <a:rect l="l" t="t" r="r" b="b"/>
            <a:pathLst>
              <a:path w="50800" h="50164">
                <a:moveTo>
                  <a:pt x="50304" y="0"/>
                </a:moveTo>
                <a:lnTo>
                  <a:pt x="50304" y="49783"/>
                </a:lnTo>
                <a:lnTo>
                  <a:pt x="0" y="49783"/>
                </a:lnTo>
                <a:lnTo>
                  <a:pt x="0" y="0"/>
                </a:lnTo>
                <a:lnTo>
                  <a:pt x="50304" y="0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1" name="object 1091"/>
          <p:cNvSpPr/>
          <p:nvPr/>
        </p:nvSpPr>
        <p:spPr>
          <a:xfrm>
            <a:off x="3115194" y="4999584"/>
            <a:ext cx="405130" cy="0"/>
          </a:xfrm>
          <a:custGeom>
            <a:avLst/>
            <a:gdLst/>
            <a:ahLst/>
            <a:cxnLst/>
            <a:rect l="l" t="t" r="r" b="b"/>
            <a:pathLst>
              <a:path w="405129">
                <a:moveTo>
                  <a:pt x="0" y="0"/>
                </a:moveTo>
                <a:lnTo>
                  <a:pt x="405130" y="0"/>
                </a:lnTo>
              </a:path>
            </a:pathLst>
          </a:custGeom>
          <a:ln w="148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2" name="object 1092"/>
          <p:cNvSpPr/>
          <p:nvPr/>
        </p:nvSpPr>
        <p:spPr>
          <a:xfrm>
            <a:off x="3285187" y="4729493"/>
            <a:ext cx="65138" cy="67256"/>
          </a:xfrm>
          <a:prstGeom prst="rect">
            <a:avLst/>
          </a:prstGeom>
          <a:blipFill>
            <a:blip r:embed="rId3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3" name="object 1093"/>
          <p:cNvSpPr/>
          <p:nvPr/>
        </p:nvSpPr>
        <p:spPr>
          <a:xfrm>
            <a:off x="4104725" y="5158331"/>
            <a:ext cx="599733" cy="116899"/>
          </a:xfrm>
          <a:prstGeom prst="rect">
            <a:avLst/>
          </a:prstGeom>
          <a:blipFill>
            <a:blip r:embed="rId3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4" name="object 1094"/>
          <p:cNvSpPr/>
          <p:nvPr/>
        </p:nvSpPr>
        <p:spPr>
          <a:xfrm>
            <a:off x="5263996" y="3640920"/>
            <a:ext cx="285115" cy="0"/>
          </a:xfrm>
          <a:custGeom>
            <a:avLst/>
            <a:gdLst/>
            <a:ahLst/>
            <a:cxnLst/>
            <a:rect l="l" t="t" r="r" b="b"/>
            <a:pathLst>
              <a:path w="285114">
                <a:moveTo>
                  <a:pt x="284924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5" name="object 1095"/>
          <p:cNvSpPr/>
          <p:nvPr/>
        </p:nvSpPr>
        <p:spPr>
          <a:xfrm>
            <a:off x="4332984" y="3640920"/>
            <a:ext cx="855980" cy="38100"/>
          </a:xfrm>
          <a:custGeom>
            <a:avLst/>
            <a:gdLst/>
            <a:ahLst/>
            <a:cxnLst/>
            <a:rect l="l" t="t" r="r" b="b"/>
            <a:pathLst>
              <a:path w="855979" h="38100">
                <a:moveTo>
                  <a:pt x="855814" y="0"/>
                </a:moveTo>
                <a:lnTo>
                  <a:pt x="0" y="0"/>
                </a:lnTo>
                <a:lnTo>
                  <a:pt x="0" y="3760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6" name="object 1096"/>
          <p:cNvSpPr/>
          <p:nvPr/>
        </p:nvSpPr>
        <p:spPr>
          <a:xfrm>
            <a:off x="4332982" y="3640920"/>
            <a:ext cx="855980" cy="0"/>
          </a:xfrm>
          <a:custGeom>
            <a:avLst/>
            <a:gdLst/>
            <a:ahLst/>
            <a:cxnLst/>
            <a:rect l="l" t="t" r="r" b="b"/>
            <a:pathLst>
              <a:path w="855979">
                <a:moveTo>
                  <a:pt x="0" y="0"/>
                </a:moveTo>
                <a:lnTo>
                  <a:pt x="85581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7" name="object 1097"/>
          <p:cNvSpPr/>
          <p:nvPr/>
        </p:nvSpPr>
        <p:spPr>
          <a:xfrm>
            <a:off x="5264001" y="3640920"/>
            <a:ext cx="285115" cy="0"/>
          </a:xfrm>
          <a:custGeom>
            <a:avLst/>
            <a:gdLst/>
            <a:ahLst/>
            <a:cxnLst/>
            <a:rect l="l" t="t" r="r" b="b"/>
            <a:pathLst>
              <a:path w="285114">
                <a:moveTo>
                  <a:pt x="0" y="0"/>
                </a:moveTo>
                <a:lnTo>
                  <a:pt x="28492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8" name="object 1098"/>
          <p:cNvSpPr/>
          <p:nvPr/>
        </p:nvSpPr>
        <p:spPr>
          <a:xfrm>
            <a:off x="5263996" y="3603318"/>
            <a:ext cx="285115" cy="0"/>
          </a:xfrm>
          <a:custGeom>
            <a:avLst/>
            <a:gdLst/>
            <a:ahLst/>
            <a:cxnLst/>
            <a:rect l="l" t="t" r="r" b="b"/>
            <a:pathLst>
              <a:path w="285114">
                <a:moveTo>
                  <a:pt x="284924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9" name="object 1099"/>
          <p:cNvSpPr/>
          <p:nvPr/>
        </p:nvSpPr>
        <p:spPr>
          <a:xfrm>
            <a:off x="4332984" y="3603318"/>
            <a:ext cx="855980" cy="38100"/>
          </a:xfrm>
          <a:custGeom>
            <a:avLst/>
            <a:gdLst/>
            <a:ahLst/>
            <a:cxnLst/>
            <a:rect l="l" t="t" r="r" b="b"/>
            <a:pathLst>
              <a:path w="855979" h="38100">
                <a:moveTo>
                  <a:pt x="855814" y="0"/>
                </a:moveTo>
                <a:lnTo>
                  <a:pt x="0" y="0"/>
                </a:lnTo>
                <a:lnTo>
                  <a:pt x="0" y="37604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0" name="object 1100"/>
          <p:cNvSpPr/>
          <p:nvPr/>
        </p:nvSpPr>
        <p:spPr>
          <a:xfrm>
            <a:off x="4332982" y="3603318"/>
            <a:ext cx="855980" cy="0"/>
          </a:xfrm>
          <a:custGeom>
            <a:avLst/>
            <a:gdLst/>
            <a:ahLst/>
            <a:cxnLst/>
            <a:rect l="l" t="t" r="r" b="b"/>
            <a:pathLst>
              <a:path w="855979">
                <a:moveTo>
                  <a:pt x="0" y="0"/>
                </a:moveTo>
                <a:lnTo>
                  <a:pt x="85581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1" name="object 1101"/>
          <p:cNvSpPr/>
          <p:nvPr/>
        </p:nvSpPr>
        <p:spPr>
          <a:xfrm>
            <a:off x="5264000" y="3603318"/>
            <a:ext cx="285115" cy="0"/>
          </a:xfrm>
          <a:custGeom>
            <a:avLst/>
            <a:gdLst/>
            <a:ahLst/>
            <a:cxnLst/>
            <a:rect l="l" t="t" r="r" b="b"/>
            <a:pathLst>
              <a:path w="285114">
                <a:moveTo>
                  <a:pt x="0" y="0"/>
                </a:moveTo>
                <a:lnTo>
                  <a:pt x="28492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2" name="object 1102"/>
          <p:cNvSpPr/>
          <p:nvPr/>
        </p:nvSpPr>
        <p:spPr>
          <a:xfrm>
            <a:off x="4332979" y="3565723"/>
            <a:ext cx="570865" cy="75565"/>
          </a:xfrm>
          <a:custGeom>
            <a:avLst/>
            <a:gdLst/>
            <a:ahLst/>
            <a:cxnLst/>
            <a:rect l="l" t="t" r="r" b="b"/>
            <a:pathLst>
              <a:path w="570864" h="75564">
                <a:moveTo>
                  <a:pt x="570369" y="75196"/>
                </a:moveTo>
                <a:lnTo>
                  <a:pt x="0" y="75196"/>
                </a:lnTo>
                <a:lnTo>
                  <a:pt x="0" y="37591"/>
                </a:lnTo>
                <a:lnTo>
                  <a:pt x="570369" y="37591"/>
                </a:lnTo>
                <a:lnTo>
                  <a:pt x="0" y="37591"/>
                </a:lnTo>
                <a:lnTo>
                  <a:pt x="0" y="0"/>
                </a:lnTo>
                <a:lnTo>
                  <a:pt x="57036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3" name="object 1103"/>
          <p:cNvSpPr/>
          <p:nvPr/>
        </p:nvSpPr>
        <p:spPr>
          <a:xfrm>
            <a:off x="4256191" y="3652042"/>
            <a:ext cx="78378" cy="115450"/>
          </a:xfrm>
          <a:prstGeom prst="rect">
            <a:avLst/>
          </a:prstGeom>
          <a:blipFill>
            <a:blip r:embed="rId3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4" name="object 1104"/>
          <p:cNvSpPr/>
          <p:nvPr/>
        </p:nvSpPr>
        <p:spPr>
          <a:xfrm>
            <a:off x="4332982" y="3640916"/>
            <a:ext cx="1786889" cy="38100"/>
          </a:xfrm>
          <a:custGeom>
            <a:avLst/>
            <a:gdLst/>
            <a:ahLst/>
            <a:cxnLst/>
            <a:rect l="l" t="t" r="r" b="b"/>
            <a:pathLst>
              <a:path w="1786889" h="38100">
                <a:moveTo>
                  <a:pt x="1786305" y="37604"/>
                </a:moveTo>
                <a:lnTo>
                  <a:pt x="0" y="37604"/>
                </a:lnTo>
                <a:lnTo>
                  <a:pt x="0" y="0"/>
                </a:lnTo>
                <a:lnTo>
                  <a:pt x="57036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5" name="object 1105"/>
          <p:cNvSpPr/>
          <p:nvPr/>
        </p:nvSpPr>
        <p:spPr>
          <a:xfrm>
            <a:off x="4332982" y="3678516"/>
            <a:ext cx="1786889" cy="38100"/>
          </a:xfrm>
          <a:custGeom>
            <a:avLst/>
            <a:gdLst/>
            <a:ahLst/>
            <a:cxnLst/>
            <a:rect l="l" t="t" r="r" b="b"/>
            <a:pathLst>
              <a:path w="1786889" h="38100">
                <a:moveTo>
                  <a:pt x="1786305" y="37604"/>
                </a:moveTo>
                <a:lnTo>
                  <a:pt x="0" y="37604"/>
                </a:lnTo>
                <a:lnTo>
                  <a:pt x="0" y="0"/>
                </a:lnTo>
                <a:lnTo>
                  <a:pt x="178630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6" name="object 1106"/>
          <p:cNvSpPr/>
          <p:nvPr/>
        </p:nvSpPr>
        <p:spPr>
          <a:xfrm>
            <a:off x="3198072" y="3515941"/>
            <a:ext cx="250825" cy="250190"/>
          </a:xfrm>
          <a:custGeom>
            <a:avLst/>
            <a:gdLst/>
            <a:ahLst/>
            <a:cxnLst/>
            <a:rect l="l" t="t" r="r" b="b"/>
            <a:pathLst>
              <a:path w="250825" h="250189">
                <a:moveTo>
                  <a:pt x="250494" y="249961"/>
                </a:moveTo>
                <a:lnTo>
                  <a:pt x="250494" y="0"/>
                </a:lnTo>
                <a:lnTo>
                  <a:pt x="0" y="0"/>
                </a:lnTo>
                <a:lnTo>
                  <a:pt x="0" y="249961"/>
                </a:lnTo>
                <a:lnTo>
                  <a:pt x="250494" y="249961"/>
                </a:lnTo>
                <a:close/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7" name="object 1107"/>
          <p:cNvSpPr/>
          <p:nvPr/>
        </p:nvSpPr>
        <p:spPr>
          <a:xfrm>
            <a:off x="3198072" y="3515936"/>
            <a:ext cx="250825" cy="250190"/>
          </a:xfrm>
          <a:custGeom>
            <a:avLst/>
            <a:gdLst/>
            <a:ahLst/>
            <a:cxnLst/>
            <a:rect l="l" t="t" r="r" b="b"/>
            <a:pathLst>
              <a:path w="250825" h="250189">
                <a:moveTo>
                  <a:pt x="250494" y="0"/>
                </a:moveTo>
                <a:lnTo>
                  <a:pt x="0" y="249961"/>
                </a:lnTo>
                <a:lnTo>
                  <a:pt x="0" y="0"/>
                </a:lnTo>
                <a:lnTo>
                  <a:pt x="250494" y="249961"/>
                </a:lnTo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8" name="object 1108"/>
          <p:cNvSpPr/>
          <p:nvPr/>
        </p:nvSpPr>
        <p:spPr>
          <a:xfrm>
            <a:off x="3448572" y="3515941"/>
            <a:ext cx="250190" cy="250190"/>
          </a:xfrm>
          <a:custGeom>
            <a:avLst/>
            <a:gdLst/>
            <a:ahLst/>
            <a:cxnLst/>
            <a:rect l="l" t="t" r="r" b="b"/>
            <a:pathLst>
              <a:path w="250189" h="250189">
                <a:moveTo>
                  <a:pt x="249961" y="249961"/>
                </a:moveTo>
                <a:lnTo>
                  <a:pt x="249961" y="0"/>
                </a:lnTo>
                <a:lnTo>
                  <a:pt x="0" y="0"/>
                </a:lnTo>
                <a:lnTo>
                  <a:pt x="0" y="249961"/>
                </a:lnTo>
                <a:lnTo>
                  <a:pt x="249961" y="249961"/>
                </a:lnTo>
                <a:close/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9" name="object 1109"/>
          <p:cNvSpPr/>
          <p:nvPr/>
        </p:nvSpPr>
        <p:spPr>
          <a:xfrm>
            <a:off x="3448572" y="3515936"/>
            <a:ext cx="250190" cy="250190"/>
          </a:xfrm>
          <a:custGeom>
            <a:avLst/>
            <a:gdLst/>
            <a:ahLst/>
            <a:cxnLst/>
            <a:rect l="l" t="t" r="r" b="b"/>
            <a:pathLst>
              <a:path w="250189" h="250189">
                <a:moveTo>
                  <a:pt x="249961" y="0"/>
                </a:moveTo>
                <a:lnTo>
                  <a:pt x="0" y="249961"/>
                </a:lnTo>
                <a:lnTo>
                  <a:pt x="0" y="0"/>
                </a:lnTo>
                <a:lnTo>
                  <a:pt x="249961" y="249961"/>
                </a:lnTo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0" name="object 1110"/>
          <p:cNvSpPr/>
          <p:nvPr/>
        </p:nvSpPr>
        <p:spPr>
          <a:xfrm>
            <a:off x="3698538" y="3515941"/>
            <a:ext cx="250190" cy="250190"/>
          </a:xfrm>
          <a:custGeom>
            <a:avLst/>
            <a:gdLst/>
            <a:ahLst/>
            <a:cxnLst/>
            <a:rect l="l" t="t" r="r" b="b"/>
            <a:pathLst>
              <a:path w="250189" h="250189">
                <a:moveTo>
                  <a:pt x="249961" y="249961"/>
                </a:moveTo>
                <a:lnTo>
                  <a:pt x="249961" y="0"/>
                </a:lnTo>
                <a:lnTo>
                  <a:pt x="0" y="0"/>
                </a:lnTo>
                <a:lnTo>
                  <a:pt x="0" y="249961"/>
                </a:lnTo>
                <a:lnTo>
                  <a:pt x="249961" y="249961"/>
                </a:lnTo>
                <a:close/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1" name="object 1111"/>
          <p:cNvSpPr/>
          <p:nvPr/>
        </p:nvSpPr>
        <p:spPr>
          <a:xfrm>
            <a:off x="3698538" y="3515936"/>
            <a:ext cx="250190" cy="250190"/>
          </a:xfrm>
          <a:custGeom>
            <a:avLst/>
            <a:gdLst/>
            <a:ahLst/>
            <a:cxnLst/>
            <a:rect l="l" t="t" r="r" b="b"/>
            <a:pathLst>
              <a:path w="250189" h="250189">
                <a:moveTo>
                  <a:pt x="249961" y="0"/>
                </a:moveTo>
                <a:lnTo>
                  <a:pt x="0" y="249961"/>
                </a:lnTo>
                <a:lnTo>
                  <a:pt x="0" y="0"/>
                </a:lnTo>
                <a:lnTo>
                  <a:pt x="249961" y="249961"/>
                </a:lnTo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2" name="object 1112"/>
          <p:cNvSpPr/>
          <p:nvPr/>
        </p:nvSpPr>
        <p:spPr>
          <a:xfrm>
            <a:off x="2948104" y="3515936"/>
            <a:ext cx="250190" cy="250190"/>
          </a:xfrm>
          <a:custGeom>
            <a:avLst/>
            <a:gdLst/>
            <a:ahLst/>
            <a:cxnLst/>
            <a:rect l="l" t="t" r="r" b="b"/>
            <a:pathLst>
              <a:path w="250189" h="250189">
                <a:moveTo>
                  <a:pt x="0" y="0"/>
                </a:moveTo>
                <a:lnTo>
                  <a:pt x="0" y="249961"/>
                </a:lnTo>
                <a:lnTo>
                  <a:pt x="249961" y="249961"/>
                </a:lnTo>
                <a:lnTo>
                  <a:pt x="249961" y="0"/>
                </a:lnTo>
                <a:lnTo>
                  <a:pt x="0" y="0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3" name="object 1113"/>
          <p:cNvSpPr/>
          <p:nvPr/>
        </p:nvSpPr>
        <p:spPr>
          <a:xfrm>
            <a:off x="2946788" y="3514615"/>
            <a:ext cx="252603" cy="252608"/>
          </a:xfrm>
          <a:prstGeom prst="rect">
            <a:avLst/>
          </a:prstGeom>
          <a:blipFill>
            <a:blip r:embed="rId3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4" name="object 1114"/>
          <p:cNvSpPr/>
          <p:nvPr/>
        </p:nvSpPr>
        <p:spPr>
          <a:xfrm>
            <a:off x="3529064" y="3615499"/>
            <a:ext cx="21590" cy="50165"/>
          </a:xfrm>
          <a:custGeom>
            <a:avLst/>
            <a:gdLst/>
            <a:ahLst/>
            <a:cxnLst/>
            <a:rect l="l" t="t" r="r" b="b"/>
            <a:pathLst>
              <a:path w="21589" h="50164">
                <a:moveTo>
                  <a:pt x="21183" y="0"/>
                </a:moveTo>
                <a:lnTo>
                  <a:pt x="15887" y="0"/>
                </a:lnTo>
                <a:lnTo>
                  <a:pt x="4762" y="36017"/>
                </a:lnTo>
                <a:lnTo>
                  <a:pt x="3403" y="38709"/>
                </a:lnTo>
                <a:lnTo>
                  <a:pt x="3657" y="41681"/>
                </a:lnTo>
                <a:lnTo>
                  <a:pt x="2641" y="44488"/>
                </a:lnTo>
                <a:lnTo>
                  <a:pt x="0" y="49784"/>
                </a:lnTo>
                <a:lnTo>
                  <a:pt x="5295" y="49784"/>
                </a:lnTo>
                <a:lnTo>
                  <a:pt x="2118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5" name="object 1115"/>
          <p:cNvSpPr/>
          <p:nvPr/>
        </p:nvSpPr>
        <p:spPr>
          <a:xfrm>
            <a:off x="3513173" y="3615499"/>
            <a:ext cx="19050" cy="50165"/>
          </a:xfrm>
          <a:custGeom>
            <a:avLst/>
            <a:gdLst/>
            <a:ahLst/>
            <a:cxnLst/>
            <a:rect l="l" t="t" r="r" b="b"/>
            <a:pathLst>
              <a:path w="19050" h="50164">
                <a:moveTo>
                  <a:pt x="5829" y="0"/>
                </a:moveTo>
                <a:lnTo>
                  <a:pt x="0" y="0"/>
                </a:lnTo>
                <a:lnTo>
                  <a:pt x="15887" y="49784"/>
                </a:lnTo>
                <a:lnTo>
                  <a:pt x="18542" y="44488"/>
                </a:lnTo>
                <a:lnTo>
                  <a:pt x="18275" y="42164"/>
                </a:lnTo>
                <a:lnTo>
                  <a:pt x="17132" y="39979"/>
                </a:lnTo>
                <a:lnTo>
                  <a:pt x="16954" y="37604"/>
                </a:lnTo>
                <a:lnTo>
                  <a:pt x="16421" y="36017"/>
                </a:lnTo>
                <a:lnTo>
                  <a:pt x="58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6" name="object 1116"/>
          <p:cNvSpPr/>
          <p:nvPr/>
        </p:nvSpPr>
        <p:spPr>
          <a:xfrm>
            <a:off x="3556063" y="3615499"/>
            <a:ext cx="6350" cy="50165"/>
          </a:xfrm>
          <a:custGeom>
            <a:avLst/>
            <a:gdLst/>
            <a:ahLst/>
            <a:cxnLst/>
            <a:rect l="l" t="t" r="r" b="b"/>
            <a:pathLst>
              <a:path w="6350" h="50164">
                <a:moveTo>
                  <a:pt x="5829" y="0"/>
                </a:moveTo>
                <a:lnTo>
                  <a:pt x="0" y="0"/>
                </a:lnTo>
                <a:lnTo>
                  <a:pt x="0" y="49784"/>
                </a:lnTo>
                <a:lnTo>
                  <a:pt x="5829" y="49784"/>
                </a:lnTo>
                <a:lnTo>
                  <a:pt x="58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7" name="object 1117"/>
          <p:cNvSpPr/>
          <p:nvPr/>
        </p:nvSpPr>
        <p:spPr>
          <a:xfrm>
            <a:off x="3586783" y="3620795"/>
            <a:ext cx="15875" cy="18415"/>
          </a:xfrm>
          <a:custGeom>
            <a:avLst/>
            <a:gdLst/>
            <a:ahLst/>
            <a:cxnLst/>
            <a:rect l="l" t="t" r="r" b="b"/>
            <a:pathLst>
              <a:path w="15875" h="18414">
                <a:moveTo>
                  <a:pt x="6349" y="18008"/>
                </a:moveTo>
                <a:lnTo>
                  <a:pt x="2120" y="18008"/>
                </a:lnTo>
                <a:lnTo>
                  <a:pt x="6083" y="18275"/>
                </a:lnTo>
                <a:lnTo>
                  <a:pt x="6349" y="18008"/>
                </a:lnTo>
                <a:close/>
              </a:path>
              <a:path w="15875" h="18414">
                <a:moveTo>
                  <a:pt x="13246" y="0"/>
                </a:moveTo>
                <a:lnTo>
                  <a:pt x="0" y="533"/>
                </a:lnTo>
                <a:lnTo>
                  <a:pt x="4241" y="533"/>
                </a:lnTo>
                <a:lnTo>
                  <a:pt x="5308" y="1054"/>
                </a:lnTo>
                <a:lnTo>
                  <a:pt x="5829" y="1054"/>
                </a:lnTo>
                <a:lnTo>
                  <a:pt x="6896" y="1587"/>
                </a:lnTo>
                <a:lnTo>
                  <a:pt x="7950" y="2654"/>
                </a:lnTo>
                <a:lnTo>
                  <a:pt x="9004" y="4241"/>
                </a:lnTo>
                <a:lnTo>
                  <a:pt x="9537" y="4762"/>
                </a:lnTo>
                <a:lnTo>
                  <a:pt x="9537" y="6350"/>
                </a:lnTo>
                <a:lnTo>
                  <a:pt x="10071" y="7416"/>
                </a:lnTo>
                <a:lnTo>
                  <a:pt x="10190" y="13246"/>
                </a:lnTo>
                <a:lnTo>
                  <a:pt x="10223" y="14122"/>
                </a:lnTo>
                <a:lnTo>
                  <a:pt x="6349" y="18008"/>
                </a:lnTo>
                <a:lnTo>
                  <a:pt x="13246" y="18008"/>
                </a:lnTo>
                <a:lnTo>
                  <a:pt x="14833" y="14833"/>
                </a:lnTo>
                <a:lnTo>
                  <a:pt x="15367" y="13246"/>
                </a:lnTo>
                <a:lnTo>
                  <a:pt x="15367" y="5295"/>
                </a:lnTo>
                <a:lnTo>
                  <a:pt x="14833" y="3708"/>
                </a:lnTo>
                <a:lnTo>
                  <a:pt x="14833" y="2654"/>
                </a:lnTo>
                <a:lnTo>
                  <a:pt x="14300" y="1587"/>
                </a:lnTo>
                <a:lnTo>
                  <a:pt x="1324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8" name="object 1118"/>
          <p:cNvSpPr/>
          <p:nvPr/>
        </p:nvSpPr>
        <p:spPr>
          <a:xfrm>
            <a:off x="3570902" y="3614991"/>
            <a:ext cx="29209" cy="50800"/>
          </a:xfrm>
          <a:custGeom>
            <a:avLst/>
            <a:gdLst/>
            <a:ahLst/>
            <a:cxnLst/>
            <a:rect l="l" t="t" r="r" b="b"/>
            <a:pathLst>
              <a:path w="29210" h="50800">
                <a:moveTo>
                  <a:pt x="23177" y="0"/>
                </a:moveTo>
                <a:lnTo>
                  <a:pt x="19062" y="508"/>
                </a:lnTo>
                <a:lnTo>
                  <a:pt x="0" y="508"/>
                </a:lnTo>
                <a:lnTo>
                  <a:pt x="0" y="50292"/>
                </a:lnTo>
                <a:lnTo>
                  <a:pt x="5829" y="50292"/>
                </a:lnTo>
                <a:lnTo>
                  <a:pt x="5829" y="30162"/>
                </a:lnTo>
                <a:lnTo>
                  <a:pt x="15887" y="30162"/>
                </a:lnTo>
                <a:lnTo>
                  <a:pt x="20510" y="29476"/>
                </a:lnTo>
                <a:lnTo>
                  <a:pt x="26200" y="29425"/>
                </a:lnTo>
                <a:lnTo>
                  <a:pt x="28600" y="24866"/>
                </a:lnTo>
                <a:lnTo>
                  <a:pt x="29133" y="23812"/>
                </a:lnTo>
                <a:lnTo>
                  <a:pt x="5829" y="23812"/>
                </a:lnTo>
                <a:lnTo>
                  <a:pt x="5829" y="6337"/>
                </a:lnTo>
                <a:lnTo>
                  <a:pt x="15887" y="6337"/>
                </a:lnTo>
                <a:lnTo>
                  <a:pt x="29133" y="5803"/>
                </a:lnTo>
                <a:lnTo>
                  <a:pt x="29133" y="5270"/>
                </a:lnTo>
                <a:lnTo>
                  <a:pt x="26466" y="2349"/>
                </a:lnTo>
                <a:lnTo>
                  <a:pt x="2317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9" name="object 1119"/>
          <p:cNvSpPr/>
          <p:nvPr/>
        </p:nvSpPr>
        <p:spPr>
          <a:xfrm>
            <a:off x="2929564" y="4125494"/>
            <a:ext cx="27940" cy="50165"/>
          </a:xfrm>
          <a:custGeom>
            <a:avLst/>
            <a:gdLst/>
            <a:ahLst/>
            <a:cxnLst/>
            <a:rect l="l" t="t" r="r" b="b"/>
            <a:pathLst>
              <a:path w="27939" h="50164">
                <a:moveTo>
                  <a:pt x="21717" y="0"/>
                </a:moveTo>
                <a:lnTo>
                  <a:pt x="15887" y="0"/>
                </a:lnTo>
                <a:lnTo>
                  <a:pt x="0" y="49784"/>
                </a:lnTo>
                <a:lnTo>
                  <a:pt x="5829" y="49784"/>
                </a:lnTo>
                <a:lnTo>
                  <a:pt x="10071" y="34429"/>
                </a:lnTo>
                <a:lnTo>
                  <a:pt x="27546" y="34429"/>
                </a:lnTo>
                <a:lnTo>
                  <a:pt x="11658" y="29133"/>
                </a:lnTo>
                <a:lnTo>
                  <a:pt x="16421" y="14300"/>
                </a:lnTo>
                <a:lnTo>
                  <a:pt x="16865" y="11595"/>
                </a:lnTo>
                <a:lnTo>
                  <a:pt x="17627" y="8966"/>
                </a:lnTo>
                <a:lnTo>
                  <a:pt x="18542" y="6350"/>
                </a:lnTo>
                <a:lnTo>
                  <a:pt x="18542" y="4762"/>
                </a:lnTo>
                <a:lnTo>
                  <a:pt x="2171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0" name="object 1120"/>
          <p:cNvSpPr/>
          <p:nvPr/>
        </p:nvSpPr>
        <p:spPr>
          <a:xfrm>
            <a:off x="2941223" y="4125494"/>
            <a:ext cx="26670" cy="50165"/>
          </a:xfrm>
          <a:custGeom>
            <a:avLst/>
            <a:gdLst/>
            <a:ahLst/>
            <a:cxnLst/>
            <a:rect l="l" t="t" r="r" b="b"/>
            <a:pathLst>
              <a:path w="26669" h="50164">
                <a:moveTo>
                  <a:pt x="10058" y="0"/>
                </a:moveTo>
                <a:lnTo>
                  <a:pt x="6883" y="4762"/>
                </a:lnTo>
                <a:lnTo>
                  <a:pt x="7378" y="9093"/>
                </a:lnTo>
                <a:lnTo>
                  <a:pt x="8775" y="10375"/>
                </a:lnTo>
                <a:lnTo>
                  <a:pt x="9525" y="15354"/>
                </a:lnTo>
                <a:lnTo>
                  <a:pt x="13766" y="29133"/>
                </a:lnTo>
                <a:lnTo>
                  <a:pt x="0" y="29133"/>
                </a:lnTo>
                <a:lnTo>
                  <a:pt x="15887" y="34429"/>
                </a:lnTo>
                <a:lnTo>
                  <a:pt x="20650" y="49784"/>
                </a:lnTo>
                <a:lnTo>
                  <a:pt x="26479" y="49784"/>
                </a:lnTo>
                <a:lnTo>
                  <a:pt x="1005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1" name="object 1121"/>
          <p:cNvSpPr/>
          <p:nvPr/>
        </p:nvSpPr>
        <p:spPr>
          <a:xfrm>
            <a:off x="2969813" y="4125494"/>
            <a:ext cx="32384" cy="50165"/>
          </a:xfrm>
          <a:custGeom>
            <a:avLst/>
            <a:gdLst/>
            <a:ahLst/>
            <a:cxnLst/>
            <a:rect l="l" t="t" r="r" b="b"/>
            <a:pathLst>
              <a:path w="32385" h="50164">
                <a:moveTo>
                  <a:pt x="18542" y="5829"/>
                </a:moveTo>
                <a:lnTo>
                  <a:pt x="13246" y="5829"/>
                </a:lnTo>
                <a:lnTo>
                  <a:pt x="13246" y="49784"/>
                </a:lnTo>
                <a:lnTo>
                  <a:pt x="18542" y="49784"/>
                </a:lnTo>
                <a:lnTo>
                  <a:pt x="18542" y="5829"/>
                </a:lnTo>
                <a:close/>
              </a:path>
              <a:path w="32385" h="50164">
                <a:moveTo>
                  <a:pt x="32308" y="0"/>
                </a:moveTo>
                <a:lnTo>
                  <a:pt x="0" y="0"/>
                </a:lnTo>
                <a:lnTo>
                  <a:pt x="0" y="5829"/>
                </a:lnTo>
                <a:lnTo>
                  <a:pt x="32308" y="5829"/>
                </a:lnTo>
                <a:lnTo>
                  <a:pt x="323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2" name="object 1122"/>
          <p:cNvSpPr/>
          <p:nvPr/>
        </p:nvSpPr>
        <p:spPr>
          <a:xfrm>
            <a:off x="3013243" y="4125494"/>
            <a:ext cx="26670" cy="50165"/>
          </a:xfrm>
          <a:custGeom>
            <a:avLst/>
            <a:gdLst/>
            <a:ahLst/>
            <a:cxnLst/>
            <a:rect l="l" t="t" r="r" b="b"/>
            <a:pathLst>
              <a:path w="26669" h="50164">
                <a:moveTo>
                  <a:pt x="26479" y="0"/>
                </a:moveTo>
                <a:lnTo>
                  <a:pt x="21183" y="0"/>
                </a:lnTo>
                <a:lnTo>
                  <a:pt x="21183" y="20129"/>
                </a:lnTo>
                <a:lnTo>
                  <a:pt x="0" y="20129"/>
                </a:lnTo>
                <a:lnTo>
                  <a:pt x="21183" y="25946"/>
                </a:lnTo>
                <a:lnTo>
                  <a:pt x="21183" y="49784"/>
                </a:lnTo>
                <a:lnTo>
                  <a:pt x="26479" y="49784"/>
                </a:lnTo>
                <a:lnTo>
                  <a:pt x="264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3" name="object 1123"/>
          <p:cNvSpPr/>
          <p:nvPr/>
        </p:nvSpPr>
        <p:spPr>
          <a:xfrm>
            <a:off x="3007414" y="4125494"/>
            <a:ext cx="27305" cy="50165"/>
          </a:xfrm>
          <a:custGeom>
            <a:avLst/>
            <a:gdLst/>
            <a:ahLst/>
            <a:cxnLst/>
            <a:rect l="l" t="t" r="r" b="b"/>
            <a:pathLst>
              <a:path w="27305" h="50164">
                <a:moveTo>
                  <a:pt x="5829" y="0"/>
                </a:moveTo>
                <a:lnTo>
                  <a:pt x="0" y="0"/>
                </a:lnTo>
                <a:lnTo>
                  <a:pt x="0" y="49784"/>
                </a:lnTo>
                <a:lnTo>
                  <a:pt x="5829" y="49784"/>
                </a:lnTo>
                <a:lnTo>
                  <a:pt x="5829" y="25946"/>
                </a:lnTo>
                <a:lnTo>
                  <a:pt x="27012" y="25946"/>
                </a:lnTo>
                <a:lnTo>
                  <a:pt x="5829" y="20129"/>
                </a:lnTo>
                <a:lnTo>
                  <a:pt x="58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4" name="object 1124"/>
          <p:cNvSpPr/>
          <p:nvPr/>
        </p:nvSpPr>
        <p:spPr>
          <a:xfrm>
            <a:off x="3049777" y="4168394"/>
            <a:ext cx="6350" cy="6985"/>
          </a:xfrm>
          <a:custGeom>
            <a:avLst/>
            <a:gdLst/>
            <a:ahLst/>
            <a:cxnLst/>
            <a:rect l="l" t="t" r="r" b="b"/>
            <a:pathLst>
              <a:path w="6350" h="6985">
                <a:moveTo>
                  <a:pt x="5829" y="0"/>
                </a:moveTo>
                <a:lnTo>
                  <a:pt x="0" y="0"/>
                </a:lnTo>
                <a:lnTo>
                  <a:pt x="0" y="6883"/>
                </a:lnTo>
                <a:lnTo>
                  <a:pt x="5829" y="6883"/>
                </a:lnTo>
                <a:lnTo>
                  <a:pt x="58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5" name="object 1125"/>
          <p:cNvSpPr/>
          <p:nvPr/>
        </p:nvSpPr>
        <p:spPr>
          <a:xfrm>
            <a:off x="3063025" y="4158858"/>
            <a:ext cx="17145" cy="12065"/>
          </a:xfrm>
          <a:custGeom>
            <a:avLst/>
            <a:gdLst/>
            <a:ahLst/>
            <a:cxnLst/>
            <a:rect l="l" t="t" r="r" b="b"/>
            <a:pathLst>
              <a:path w="17144" h="12064">
                <a:moveTo>
                  <a:pt x="5295" y="0"/>
                </a:moveTo>
                <a:lnTo>
                  <a:pt x="0" y="533"/>
                </a:lnTo>
                <a:lnTo>
                  <a:pt x="83" y="2654"/>
                </a:lnTo>
                <a:lnTo>
                  <a:pt x="241" y="4673"/>
                </a:lnTo>
                <a:lnTo>
                  <a:pt x="685" y="8407"/>
                </a:lnTo>
                <a:lnTo>
                  <a:pt x="3175" y="10591"/>
                </a:lnTo>
                <a:lnTo>
                  <a:pt x="3708" y="11645"/>
                </a:lnTo>
                <a:lnTo>
                  <a:pt x="16941" y="11125"/>
                </a:lnTo>
                <a:lnTo>
                  <a:pt x="13766" y="11125"/>
                </a:lnTo>
                <a:lnTo>
                  <a:pt x="12179" y="10591"/>
                </a:lnTo>
                <a:lnTo>
                  <a:pt x="11125" y="10058"/>
                </a:lnTo>
                <a:lnTo>
                  <a:pt x="9537" y="9004"/>
                </a:lnTo>
                <a:lnTo>
                  <a:pt x="8470" y="8470"/>
                </a:lnTo>
                <a:lnTo>
                  <a:pt x="7950" y="7416"/>
                </a:lnTo>
                <a:lnTo>
                  <a:pt x="6883" y="6350"/>
                </a:lnTo>
                <a:lnTo>
                  <a:pt x="5829" y="4241"/>
                </a:lnTo>
                <a:lnTo>
                  <a:pt x="5829" y="2654"/>
                </a:lnTo>
                <a:lnTo>
                  <a:pt x="5295" y="1587"/>
                </a:lnTo>
                <a:lnTo>
                  <a:pt x="529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6" name="object 1126"/>
          <p:cNvSpPr/>
          <p:nvPr/>
        </p:nvSpPr>
        <p:spPr>
          <a:xfrm>
            <a:off x="3079447" y="4129731"/>
            <a:ext cx="15240" cy="10160"/>
          </a:xfrm>
          <a:custGeom>
            <a:avLst/>
            <a:gdLst/>
            <a:ahLst/>
            <a:cxnLst/>
            <a:rect l="l" t="t" r="r" b="b"/>
            <a:pathLst>
              <a:path w="15239" h="10160">
                <a:moveTo>
                  <a:pt x="11645" y="0"/>
                </a:moveTo>
                <a:lnTo>
                  <a:pt x="0" y="533"/>
                </a:lnTo>
                <a:lnTo>
                  <a:pt x="2108" y="533"/>
                </a:lnTo>
                <a:lnTo>
                  <a:pt x="3708" y="1054"/>
                </a:lnTo>
                <a:lnTo>
                  <a:pt x="6883" y="2654"/>
                </a:lnTo>
                <a:lnTo>
                  <a:pt x="7937" y="4762"/>
                </a:lnTo>
                <a:lnTo>
                  <a:pt x="9004" y="5829"/>
                </a:lnTo>
                <a:lnTo>
                  <a:pt x="9004" y="6883"/>
                </a:lnTo>
                <a:lnTo>
                  <a:pt x="9525" y="8470"/>
                </a:lnTo>
                <a:lnTo>
                  <a:pt x="9525" y="10058"/>
                </a:lnTo>
                <a:lnTo>
                  <a:pt x="14820" y="9537"/>
                </a:lnTo>
                <a:lnTo>
                  <a:pt x="14820" y="6883"/>
                </a:lnTo>
                <a:lnTo>
                  <a:pt x="14300" y="5295"/>
                </a:lnTo>
                <a:lnTo>
                  <a:pt x="13766" y="4241"/>
                </a:lnTo>
                <a:lnTo>
                  <a:pt x="13766" y="2654"/>
                </a:lnTo>
                <a:lnTo>
                  <a:pt x="12700" y="1587"/>
                </a:lnTo>
                <a:lnTo>
                  <a:pt x="12700" y="1054"/>
                </a:lnTo>
                <a:lnTo>
                  <a:pt x="1164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7" name="object 1127"/>
          <p:cNvSpPr/>
          <p:nvPr/>
        </p:nvSpPr>
        <p:spPr>
          <a:xfrm>
            <a:off x="3064878" y="4124435"/>
            <a:ext cx="31750" cy="53340"/>
          </a:xfrm>
          <a:custGeom>
            <a:avLst/>
            <a:gdLst/>
            <a:ahLst/>
            <a:cxnLst/>
            <a:rect l="l" t="t" r="r" b="b"/>
            <a:pathLst>
              <a:path w="31750" h="53339">
                <a:moveTo>
                  <a:pt x="22299" y="50241"/>
                </a:moveTo>
                <a:lnTo>
                  <a:pt x="20613" y="50241"/>
                </a:lnTo>
                <a:lnTo>
                  <a:pt x="17146" y="53086"/>
                </a:lnTo>
                <a:lnTo>
                  <a:pt x="22299" y="50241"/>
                </a:lnTo>
                <a:close/>
              </a:path>
              <a:path w="31750" h="53339">
                <a:moveTo>
                  <a:pt x="28411" y="28676"/>
                </a:moveTo>
                <a:lnTo>
                  <a:pt x="20016" y="28676"/>
                </a:lnTo>
                <a:lnTo>
                  <a:pt x="24626" y="33362"/>
                </a:lnTo>
                <a:lnTo>
                  <a:pt x="25160" y="34429"/>
                </a:lnTo>
                <a:lnTo>
                  <a:pt x="25160" y="36017"/>
                </a:lnTo>
                <a:lnTo>
                  <a:pt x="25680" y="37071"/>
                </a:lnTo>
                <a:lnTo>
                  <a:pt x="25160" y="38658"/>
                </a:lnTo>
                <a:lnTo>
                  <a:pt x="25160" y="40246"/>
                </a:lnTo>
                <a:lnTo>
                  <a:pt x="24626" y="41313"/>
                </a:lnTo>
                <a:lnTo>
                  <a:pt x="23572" y="42367"/>
                </a:lnTo>
                <a:lnTo>
                  <a:pt x="23039" y="43421"/>
                </a:lnTo>
                <a:lnTo>
                  <a:pt x="19864" y="45008"/>
                </a:lnTo>
                <a:lnTo>
                  <a:pt x="18276" y="45542"/>
                </a:lnTo>
                <a:lnTo>
                  <a:pt x="15089" y="45542"/>
                </a:lnTo>
                <a:lnTo>
                  <a:pt x="1855" y="46075"/>
                </a:lnTo>
                <a:lnTo>
                  <a:pt x="4497" y="48717"/>
                </a:lnTo>
                <a:lnTo>
                  <a:pt x="7685" y="50304"/>
                </a:lnTo>
                <a:lnTo>
                  <a:pt x="9272" y="50838"/>
                </a:lnTo>
                <a:lnTo>
                  <a:pt x="10326" y="51371"/>
                </a:lnTo>
                <a:lnTo>
                  <a:pt x="11914" y="51371"/>
                </a:lnTo>
                <a:lnTo>
                  <a:pt x="13501" y="51904"/>
                </a:lnTo>
                <a:lnTo>
                  <a:pt x="15089" y="51904"/>
                </a:lnTo>
                <a:lnTo>
                  <a:pt x="20613" y="50241"/>
                </a:lnTo>
                <a:lnTo>
                  <a:pt x="22299" y="50241"/>
                </a:lnTo>
                <a:lnTo>
                  <a:pt x="24093" y="49250"/>
                </a:lnTo>
                <a:lnTo>
                  <a:pt x="25160" y="48717"/>
                </a:lnTo>
                <a:lnTo>
                  <a:pt x="27268" y="46609"/>
                </a:lnTo>
                <a:lnTo>
                  <a:pt x="27801" y="45542"/>
                </a:lnTo>
                <a:lnTo>
                  <a:pt x="31726" y="41529"/>
                </a:lnTo>
                <a:lnTo>
                  <a:pt x="29643" y="39751"/>
                </a:lnTo>
                <a:lnTo>
                  <a:pt x="30976" y="36537"/>
                </a:lnTo>
                <a:lnTo>
                  <a:pt x="30976" y="35483"/>
                </a:lnTo>
                <a:lnTo>
                  <a:pt x="30456" y="34429"/>
                </a:lnTo>
                <a:lnTo>
                  <a:pt x="30456" y="32829"/>
                </a:lnTo>
                <a:lnTo>
                  <a:pt x="29922" y="31775"/>
                </a:lnTo>
                <a:lnTo>
                  <a:pt x="29389" y="30187"/>
                </a:lnTo>
                <a:lnTo>
                  <a:pt x="28868" y="29133"/>
                </a:lnTo>
                <a:lnTo>
                  <a:pt x="28411" y="28676"/>
                </a:lnTo>
                <a:close/>
              </a:path>
              <a:path w="31750" h="53339">
                <a:moveTo>
                  <a:pt x="17210" y="0"/>
                </a:moveTo>
                <a:lnTo>
                  <a:pt x="11914" y="0"/>
                </a:lnTo>
                <a:lnTo>
                  <a:pt x="4031" y="3305"/>
                </a:lnTo>
                <a:lnTo>
                  <a:pt x="0" y="10374"/>
                </a:lnTo>
                <a:lnTo>
                  <a:pt x="471" y="18479"/>
                </a:lnTo>
                <a:lnTo>
                  <a:pt x="6097" y="24892"/>
                </a:lnTo>
                <a:lnTo>
                  <a:pt x="8205" y="25946"/>
                </a:lnTo>
                <a:lnTo>
                  <a:pt x="9793" y="26479"/>
                </a:lnTo>
                <a:lnTo>
                  <a:pt x="14301" y="28752"/>
                </a:lnTo>
                <a:lnTo>
                  <a:pt x="20016" y="28676"/>
                </a:lnTo>
                <a:lnTo>
                  <a:pt x="28411" y="28676"/>
                </a:lnTo>
                <a:lnTo>
                  <a:pt x="27801" y="27533"/>
                </a:lnTo>
                <a:lnTo>
                  <a:pt x="26747" y="26479"/>
                </a:lnTo>
                <a:lnTo>
                  <a:pt x="25680" y="25946"/>
                </a:lnTo>
                <a:lnTo>
                  <a:pt x="24626" y="24892"/>
                </a:lnTo>
                <a:lnTo>
                  <a:pt x="23039" y="24358"/>
                </a:lnTo>
                <a:lnTo>
                  <a:pt x="23039" y="23825"/>
                </a:lnTo>
                <a:lnTo>
                  <a:pt x="21972" y="23825"/>
                </a:lnTo>
                <a:lnTo>
                  <a:pt x="16625" y="21183"/>
                </a:lnTo>
                <a:lnTo>
                  <a:pt x="9945" y="20853"/>
                </a:lnTo>
                <a:lnTo>
                  <a:pt x="6618" y="18008"/>
                </a:lnTo>
                <a:lnTo>
                  <a:pt x="5564" y="15887"/>
                </a:lnTo>
                <a:lnTo>
                  <a:pt x="3201" y="10693"/>
                </a:lnTo>
                <a:lnTo>
                  <a:pt x="7519" y="5575"/>
                </a:lnTo>
                <a:lnTo>
                  <a:pt x="20114" y="5575"/>
                </a:lnTo>
                <a:lnTo>
                  <a:pt x="26214" y="5295"/>
                </a:lnTo>
                <a:lnTo>
                  <a:pt x="25680" y="4241"/>
                </a:lnTo>
                <a:lnTo>
                  <a:pt x="24626" y="3175"/>
                </a:lnTo>
                <a:lnTo>
                  <a:pt x="23572" y="2641"/>
                </a:lnTo>
                <a:lnTo>
                  <a:pt x="21972" y="1587"/>
                </a:lnTo>
                <a:lnTo>
                  <a:pt x="19864" y="533"/>
                </a:lnTo>
                <a:lnTo>
                  <a:pt x="18276" y="533"/>
                </a:lnTo>
                <a:lnTo>
                  <a:pt x="17210" y="0"/>
                </a:lnTo>
                <a:close/>
              </a:path>
              <a:path w="31750" h="53339">
                <a:moveTo>
                  <a:pt x="20114" y="5575"/>
                </a:moveTo>
                <a:lnTo>
                  <a:pt x="7519" y="5575"/>
                </a:lnTo>
                <a:lnTo>
                  <a:pt x="12980" y="5829"/>
                </a:lnTo>
                <a:lnTo>
                  <a:pt x="14568" y="5829"/>
                </a:lnTo>
                <a:lnTo>
                  <a:pt x="20114" y="55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8" name="object 1128"/>
          <p:cNvSpPr/>
          <p:nvPr/>
        </p:nvSpPr>
        <p:spPr>
          <a:xfrm>
            <a:off x="3103276" y="4125494"/>
            <a:ext cx="30480" cy="50165"/>
          </a:xfrm>
          <a:custGeom>
            <a:avLst/>
            <a:gdLst/>
            <a:ahLst/>
            <a:cxnLst/>
            <a:rect l="l" t="t" r="r" b="b"/>
            <a:pathLst>
              <a:path w="30480" h="50164">
                <a:moveTo>
                  <a:pt x="29654" y="0"/>
                </a:moveTo>
                <a:lnTo>
                  <a:pt x="0" y="0"/>
                </a:lnTo>
                <a:lnTo>
                  <a:pt x="0" y="49784"/>
                </a:lnTo>
                <a:lnTo>
                  <a:pt x="30187" y="49784"/>
                </a:lnTo>
                <a:lnTo>
                  <a:pt x="30187" y="43954"/>
                </a:lnTo>
                <a:lnTo>
                  <a:pt x="5295" y="43954"/>
                </a:lnTo>
                <a:lnTo>
                  <a:pt x="5295" y="27012"/>
                </a:lnTo>
                <a:lnTo>
                  <a:pt x="28067" y="27012"/>
                </a:lnTo>
                <a:lnTo>
                  <a:pt x="28067" y="21183"/>
                </a:lnTo>
                <a:lnTo>
                  <a:pt x="5295" y="21183"/>
                </a:lnTo>
                <a:lnTo>
                  <a:pt x="5295" y="5829"/>
                </a:lnTo>
                <a:lnTo>
                  <a:pt x="29654" y="5829"/>
                </a:lnTo>
                <a:lnTo>
                  <a:pt x="2965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9" name="object 1129"/>
          <p:cNvSpPr/>
          <p:nvPr/>
        </p:nvSpPr>
        <p:spPr>
          <a:xfrm>
            <a:off x="3152520" y="4152503"/>
            <a:ext cx="25400" cy="22860"/>
          </a:xfrm>
          <a:custGeom>
            <a:avLst/>
            <a:gdLst/>
            <a:ahLst/>
            <a:cxnLst/>
            <a:rect l="l" t="t" r="r" b="b"/>
            <a:pathLst>
              <a:path w="25400" h="22860">
                <a:moveTo>
                  <a:pt x="9537" y="0"/>
                </a:moveTo>
                <a:lnTo>
                  <a:pt x="0" y="533"/>
                </a:lnTo>
                <a:lnTo>
                  <a:pt x="2120" y="533"/>
                </a:lnTo>
                <a:lnTo>
                  <a:pt x="3187" y="1054"/>
                </a:lnTo>
                <a:lnTo>
                  <a:pt x="4241" y="1054"/>
                </a:lnTo>
                <a:lnTo>
                  <a:pt x="5295" y="2120"/>
                </a:lnTo>
                <a:lnTo>
                  <a:pt x="6362" y="2654"/>
                </a:lnTo>
                <a:lnTo>
                  <a:pt x="7416" y="4241"/>
                </a:lnTo>
                <a:lnTo>
                  <a:pt x="9017" y="5803"/>
                </a:lnTo>
                <a:lnTo>
                  <a:pt x="10629" y="9359"/>
                </a:lnTo>
                <a:lnTo>
                  <a:pt x="11658" y="10591"/>
                </a:lnTo>
                <a:lnTo>
                  <a:pt x="12179" y="12179"/>
                </a:lnTo>
                <a:lnTo>
                  <a:pt x="18008" y="22771"/>
                </a:lnTo>
                <a:lnTo>
                  <a:pt x="24892" y="22771"/>
                </a:lnTo>
                <a:lnTo>
                  <a:pt x="17475" y="9004"/>
                </a:lnTo>
                <a:lnTo>
                  <a:pt x="15621" y="6654"/>
                </a:lnTo>
                <a:lnTo>
                  <a:pt x="15074" y="3898"/>
                </a:lnTo>
                <a:lnTo>
                  <a:pt x="12179" y="1587"/>
                </a:lnTo>
                <a:lnTo>
                  <a:pt x="11125" y="1054"/>
                </a:lnTo>
                <a:lnTo>
                  <a:pt x="953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0" name="object 1130"/>
          <p:cNvSpPr/>
          <p:nvPr/>
        </p:nvSpPr>
        <p:spPr>
          <a:xfrm>
            <a:off x="3146699" y="4130261"/>
            <a:ext cx="27305" cy="17780"/>
          </a:xfrm>
          <a:custGeom>
            <a:avLst/>
            <a:gdLst/>
            <a:ahLst/>
            <a:cxnLst/>
            <a:rect l="l" t="t" r="r" b="b"/>
            <a:pathLst>
              <a:path w="27305" h="17779">
                <a:moveTo>
                  <a:pt x="24892" y="0"/>
                </a:moveTo>
                <a:lnTo>
                  <a:pt x="12712" y="533"/>
                </a:lnTo>
                <a:lnTo>
                  <a:pt x="14833" y="533"/>
                </a:lnTo>
                <a:lnTo>
                  <a:pt x="15887" y="1054"/>
                </a:lnTo>
                <a:lnTo>
                  <a:pt x="17475" y="1054"/>
                </a:lnTo>
                <a:lnTo>
                  <a:pt x="19062" y="2641"/>
                </a:lnTo>
                <a:lnTo>
                  <a:pt x="20129" y="3175"/>
                </a:lnTo>
                <a:lnTo>
                  <a:pt x="20650" y="4762"/>
                </a:lnTo>
                <a:lnTo>
                  <a:pt x="21183" y="5829"/>
                </a:lnTo>
                <a:lnTo>
                  <a:pt x="21183" y="6883"/>
                </a:lnTo>
                <a:lnTo>
                  <a:pt x="21717" y="8470"/>
                </a:lnTo>
                <a:lnTo>
                  <a:pt x="21717" y="9537"/>
                </a:lnTo>
                <a:lnTo>
                  <a:pt x="21183" y="10591"/>
                </a:lnTo>
                <a:lnTo>
                  <a:pt x="21323" y="14135"/>
                </a:lnTo>
                <a:lnTo>
                  <a:pt x="16720" y="17307"/>
                </a:lnTo>
                <a:lnTo>
                  <a:pt x="24358" y="17475"/>
                </a:lnTo>
                <a:lnTo>
                  <a:pt x="24892" y="16421"/>
                </a:lnTo>
                <a:lnTo>
                  <a:pt x="25946" y="15354"/>
                </a:lnTo>
                <a:lnTo>
                  <a:pt x="26479" y="14300"/>
                </a:lnTo>
                <a:lnTo>
                  <a:pt x="26479" y="12712"/>
                </a:lnTo>
                <a:lnTo>
                  <a:pt x="27012" y="11645"/>
                </a:lnTo>
                <a:lnTo>
                  <a:pt x="27012" y="4762"/>
                </a:lnTo>
                <a:lnTo>
                  <a:pt x="26479" y="3708"/>
                </a:lnTo>
                <a:lnTo>
                  <a:pt x="25946" y="2120"/>
                </a:lnTo>
                <a:lnTo>
                  <a:pt x="24892" y="0"/>
                </a:lnTo>
                <a:close/>
              </a:path>
              <a:path w="27305" h="17779">
                <a:moveTo>
                  <a:pt x="16234" y="17297"/>
                </a:moveTo>
                <a:lnTo>
                  <a:pt x="16662" y="17348"/>
                </a:lnTo>
                <a:lnTo>
                  <a:pt x="16234" y="17297"/>
                </a:lnTo>
                <a:close/>
              </a:path>
              <a:path w="27305" h="17779">
                <a:moveTo>
                  <a:pt x="13246" y="16941"/>
                </a:moveTo>
                <a:lnTo>
                  <a:pt x="0" y="16941"/>
                </a:lnTo>
                <a:lnTo>
                  <a:pt x="16234" y="17297"/>
                </a:lnTo>
                <a:lnTo>
                  <a:pt x="13246" y="1694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1" name="object 1131"/>
          <p:cNvSpPr/>
          <p:nvPr/>
        </p:nvSpPr>
        <p:spPr>
          <a:xfrm>
            <a:off x="3140881" y="4125494"/>
            <a:ext cx="31115" cy="50165"/>
          </a:xfrm>
          <a:custGeom>
            <a:avLst/>
            <a:gdLst/>
            <a:ahLst/>
            <a:cxnLst/>
            <a:rect l="l" t="t" r="r" b="b"/>
            <a:pathLst>
              <a:path w="31114" h="50164">
                <a:moveTo>
                  <a:pt x="23291" y="0"/>
                </a:moveTo>
                <a:lnTo>
                  <a:pt x="0" y="0"/>
                </a:lnTo>
                <a:lnTo>
                  <a:pt x="0" y="49784"/>
                </a:lnTo>
                <a:lnTo>
                  <a:pt x="5816" y="49784"/>
                </a:lnTo>
                <a:lnTo>
                  <a:pt x="5816" y="27533"/>
                </a:lnTo>
                <a:lnTo>
                  <a:pt x="22661" y="27533"/>
                </a:lnTo>
                <a:lnTo>
                  <a:pt x="24599" y="27393"/>
                </a:lnTo>
                <a:lnTo>
                  <a:pt x="29121" y="23304"/>
                </a:lnTo>
                <a:lnTo>
                  <a:pt x="30175" y="22771"/>
                </a:lnTo>
                <a:lnTo>
                  <a:pt x="30175" y="22237"/>
                </a:lnTo>
                <a:lnTo>
                  <a:pt x="5816" y="21717"/>
                </a:lnTo>
                <a:lnTo>
                  <a:pt x="5816" y="5295"/>
                </a:lnTo>
                <a:lnTo>
                  <a:pt x="18529" y="5295"/>
                </a:lnTo>
                <a:lnTo>
                  <a:pt x="30708" y="4762"/>
                </a:lnTo>
                <a:lnTo>
                  <a:pt x="29654" y="3708"/>
                </a:lnTo>
                <a:lnTo>
                  <a:pt x="29121" y="2654"/>
                </a:lnTo>
                <a:lnTo>
                  <a:pt x="28067" y="1587"/>
                </a:lnTo>
                <a:lnTo>
                  <a:pt x="27000" y="1054"/>
                </a:lnTo>
                <a:lnTo>
                  <a:pt x="26479" y="1054"/>
                </a:lnTo>
                <a:lnTo>
                  <a:pt x="25412" y="533"/>
                </a:lnTo>
                <a:lnTo>
                  <a:pt x="24358" y="533"/>
                </a:lnTo>
                <a:lnTo>
                  <a:pt x="23291" y="0"/>
                </a:lnTo>
                <a:close/>
              </a:path>
              <a:path w="31114" h="50164">
                <a:moveTo>
                  <a:pt x="22661" y="27533"/>
                </a:moveTo>
                <a:lnTo>
                  <a:pt x="11645" y="27533"/>
                </a:lnTo>
                <a:lnTo>
                  <a:pt x="17373" y="27914"/>
                </a:lnTo>
                <a:lnTo>
                  <a:pt x="22661" y="2753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2" name="object 1132"/>
          <p:cNvSpPr/>
          <p:nvPr/>
        </p:nvSpPr>
        <p:spPr>
          <a:xfrm>
            <a:off x="3194363" y="4125494"/>
            <a:ext cx="21590" cy="50165"/>
          </a:xfrm>
          <a:custGeom>
            <a:avLst/>
            <a:gdLst/>
            <a:ahLst/>
            <a:cxnLst/>
            <a:rect l="l" t="t" r="r" b="b"/>
            <a:pathLst>
              <a:path w="21589" h="50164">
                <a:moveTo>
                  <a:pt x="21183" y="0"/>
                </a:moveTo>
                <a:lnTo>
                  <a:pt x="15887" y="0"/>
                </a:lnTo>
                <a:lnTo>
                  <a:pt x="4762" y="36017"/>
                </a:lnTo>
                <a:lnTo>
                  <a:pt x="3403" y="38709"/>
                </a:lnTo>
                <a:lnTo>
                  <a:pt x="3657" y="41681"/>
                </a:lnTo>
                <a:lnTo>
                  <a:pt x="2654" y="44488"/>
                </a:lnTo>
                <a:lnTo>
                  <a:pt x="0" y="49784"/>
                </a:lnTo>
                <a:lnTo>
                  <a:pt x="5295" y="49784"/>
                </a:lnTo>
                <a:lnTo>
                  <a:pt x="2118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3" name="object 1133"/>
          <p:cNvSpPr/>
          <p:nvPr/>
        </p:nvSpPr>
        <p:spPr>
          <a:xfrm>
            <a:off x="3178472" y="4125494"/>
            <a:ext cx="19050" cy="50165"/>
          </a:xfrm>
          <a:custGeom>
            <a:avLst/>
            <a:gdLst/>
            <a:ahLst/>
            <a:cxnLst/>
            <a:rect l="l" t="t" r="r" b="b"/>
            <a:pathLst>
              <a:path w="19050" h="50164">
                <a:moveTo>
                  <a:pt x="5829" y="0"/>
                </a:moveTo>
                <a:lnTo>
                  <a:pt x="0" y="0"/>
                </a:lnTo>
                <a:lnTo>
                  <a:pt x="15887" y="49784"/>
                </a:lnTo>
                <a:lnTo>
                  <a:pt x="18542" y="44488"/>
                </a:lnTo>
                <a:lnTo>
                  <a:pt x="18275" y="42164"/>
                </a:lnTo>
                <a:lnTo>
                  <a:pt x="17132" y="39979"/>
                </a:lnTo>
                <a:lnTo>
                  <a:pt x="16954" y="37604"/>
                </a:lnTo>
                <a:lnTo>
                  <a:pt x="16421" y="36017"/>
                </a:lnTo>
                <a:lnTo>
                  <a:pt x="582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4" name="object 1134"/>
          <p:cNvSpPr/>
          <p:nvPr/>
        </p:nvSpPr>
        <p:spPr>
          <a:xfrm>
            <a:off x="2948104" y="3515941"/>
            <a:ext cx="1250950" cy="250190"/>
          </a:xfrm>
          <a:custGeom>
            <a:avLst/>
            <a:gdLst/>
            <a:ahLst/>
            <a:cxnLst/>
            <a:rect l="l" t="t" r="r" b="b"/>
            <a:pathLst>
              <a:path w="1250950" h="250189">
                <a:moveTo>
                  <a:pt x="0" y="249961"/>
                </a:moveTo>
                <a:lnTo>
                  <a:pt x="0" y="0"/>
                </a:lnTo>
                <a:lnTo>
                  <a:pt x="1250886" y="0"/>
                </a:lnTo>
                <a:lnTo>
                  <a:pt x="1250886" y="249961"/>
                </a:lnTo>
                <a:lnTo>
                  <a:pt x="0" y="249961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5" name="object 1135"/>
          <p:cNvSpPr/>
          <p:nvPr/>
        </p:nvSpPr>
        <p:spPr>
          <a:xfrm>
            <a:off x="3991396" y="3716656"/>
            <a:ext cx="173990" cy="43815"/>
          </a:xfrm>
          <a:custGeom>
            <a:avLst/>
            <a:gdLst/>
            <a:ahLst/>
            <a:cxnLst/>
            <a:rect l="l" t="t" r="r" b="b"/>
            <a:pathLst>
              <a:path w="173989" h="43814">
                <a:moveTo>
                  <a:pt x="0" y="43421"/>
                </a:moveTo>
                <a:lnTo>
                  <a:pt x="0" y="0"/>
                </a:lnTo>
                <a:lnTo>
                  <a:pt x="173710" y="0"/>
                </a:lnTo>
                <a:lnTo>
                  <a:pt x="173710" y="43421"/>
                </a:lnTo>
                <a:lnTo>
                  <a:pt x="0" y="43421"/>
                </a:lnTo>
                <a:close/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6" name="object 1136"/>
          <p:cNvSpPr/>
          <p:nvPr/>
        </p:nvSpPr>
        <p:spPr>
          <a:xfrm>
            <a:off x="6119289" y="3560951"/>
            <a:ext cx="0" cy="155575"/>
          </a:xfrm>
          <a:custGeom>
            <a:avLst/>
            <a:gdLst/>
            <a:ahLst/>
            <a:cxnLst/>
            <a:rect l="l" t="t" r="r" b="b"/>
            <a:pathLst>
              <a:path h="155575">
                <a:moveTo>
                  <a:pt x="0" y="0"/>
                </a:moveTo>
                <a:lnTo>
                  <a:pt x="0" y="155168"/>
                </a:lnTo>
              </a:path>
            </a:pathLst>
          </a:custGeom>
          <a:ln w="476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7" name="object 1137"/>
          <p:cNvSpPr/>
          <p:nvPr/>
        </p:nvSpPr>
        <p:spPr>
          <a:xfrm>
            <a:off x="4332982" y="3565718"/>
            <a:ext cx="0" cy="150495"/>
          </a:xfrm>
          <a:custGeom>
            <a:avLst/>
            <a:gdLst/>
            <a:ahLst/>
            <a:cxnLst/>
            <a:rect l="l" t="t" r="r" b="b"/>
            <a:pathLst>
              <a:path h="150495">
                <a:moveTo>
                  <a:pt x="0" y="0"/>
                </a:moveTo>
                <a:lnTo>
                  <a:pt x="0" y="150406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8" name="object 1138"/>
          <p:cNvSpPr/>
          <p:nvPr/>
        </p:nvSpPr>
        <p:spPr>
          <a:xfrm>
            <a:off x="4332982" y="3697056"/>
            <a:ext cx="855980" cy="0"/>
          </a:xfrm>
          <a:custGeom>
            <a:avLst/>
            <a:gdLst/>
            <a:ahLst/>
            <a:cxnLst/>
            <a:rect l="l" t="t" r="r" b="b"/>
            <a:pathLst>
              <a:path w="855979">
                <a:moveTo>
                  <a:pt x="0" y="0"/>
                </a:moveTo>
                <a:lnTo>
                  <a:pt x="85581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9" name="object 1139"/>
          <p:cNvSpPr/>
          <p:nvPr/>
        </p:nvSpPr>
        <p:spPr>
          <a:xfrm>
            <a:off x="5264001" y="3697056"/>
            <a:ext cx="855344" cy="0"/>
          </a:xfrm>
          <a:custGeom>
            <a:avLst/>
            <a:gdLst/>
            <a:ahLst/>
            <a:cxnLst/>
            <a:rect l="l" t="t" r="r" b="b"/>
            <a:pathLst>
              <a:path w="855345">
                <a:moveTo>
                  <a:pt x="0" y="0"/>
                </a:moveTo>
                <a:lnTo>
                  <a:pt x="85529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0" name="object 1140"/>
          <p:cNvSpPr/>
          <p:nvPr/>
        </p:nvSpPr>
        <p:spPr>
          <a:xfrm>
            <a:off x="4332982" y="3659455"/>
            <a:ext cx="855980" cy="0"/>
          </a:xfrm>
          <a:custGeom>
            <a:avLst/>
            <a:gdLst/>
            <a:ahLst/>
            <a:cxnLst/>
            <a:rect l="l" t="t" r="r" b="b"/>
            <a:pathLst>
              <a:path w="855979">
                <a:moveTo>
                  <a:pt x="0" y="0"/>
                </a:moveTo>
                <a:lnTo>
                  <a:pt x="85581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1" name="object 1141"/>
          <p:cNvSpPr/>
          <p:nvPr/>
        </p:nvSpPr>
        <p:spPr>
          <a:xfrm>
            <a:off x="5264001" y="3659455"/>
            <a:ext cx="855344" cy="0"/>
          </a:xfrm>
          <a:custGeom>
            <a:avLst/>
            <a:gdLst/>
            <a:ahLst/>
            <a:cxnLst/>
            <a:rect l="l" t="t" r="r" b="b"/>
            <a:pathLst>
              <a:path w="855345">
                <a:moveTo>
                  <a:pt x="0" y="0"/>
                </a:moveTo>
                <a:lnTo>
                  <a:pt x="85529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2" name="object 1142"/>
          <p:cNvSpPr/>
          <p:nvPr/>
        </p:nvSpPr>
        <p:spPr>
          <a:xfrm>
            <a:off x="4332982" y="3622384"/>
            <a:ext cx="855980" cy="0"/>
          </a:xfrm>
          <a:custGeom>
            <a:avLst/>
            <a:gdLst/>
            <a:ahLst/>
            <a:cxnLst/>
            <a:rect l="l" t="t" r="r" b="b"/>
            <a:pathLst>
              <a:path w="855979">
                <a:moveTo>
                  <a:pt x="0" y="0"/>
                </a:moveTo>
                <a:lnTo>
                  <a:pt x="85581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3" name="object 1143"/>
          <p:cNvSpPr/>
          <p:nvPr/>
        </p:nvSpPr>
        <p:spPr>
          <a:xfrm>
            <a:off x="5264001" y="3622384"/>
            <a:ext cx="855344" cy="0"/>
          </a:xfrm>
          <a:custGeom>
            <a:avLst/>
            <a:gdLst/>
            <a:ahLst/>
            <a:cxnLst/>
            <a:rect l="l" t="t" r="r" b="b"/>
            <a:pathLst>
              <a:path w="855345">
                <a:moveTo>
                  <a:pt x="0" y="0"/>
                </a:moveTo>
                <a:lnTo>
                  <a:pt x="85529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4" name="object 1144"/>
          <p:cNvSpPr/>
          <p:nvPr/>
        </p:nvSpPr>
        <p:spPr>
          <a:xfrm>
            <a:off x="4332982" y="3584783"/>
            <a:ext cx="855980" cy="0"/>
          </a:xfrm>
          <a:custGeom>
            <a:avLst/>
            <a:gdLst/>
            <a:ahLst/>
            <a:cxnLst/>
            <a:rect l="l" t="t" r="r" b="b"/>
            <a:pathLst>
              <a:path w="855979">
                <a:moveTo>
                  <a:pt x="0" y="0"/>
                </a:moveTo>
                <a:lnTo>
                  <a:pt x="85581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5" name="object 1145"/>
          <p:cNvSpPr/>
          <p:nvPr/>
        </p:nvSpPr>
        <p:spPr>
          <a:xfrm>
            <a:off x="5264001" y="3584783"/>
            <a:ext cx="855344" cy="0"/>
          </a:xfrm>
          <a:custGeom>
            <a:avLst/>
            <a:gdLst/>
            <a:ahLst/>
            <a:cxnLst/>
            <a:rect l="l" t="t" r="r" b="b"/>
            <a:pathLst>
              <a:path w="855345">
                <a:moveTo>
                  <a:pt x="0" y="0"/>
                </a:moveTo>
                <a:lnTo>
                  <a:pt x="85529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6" name="object 1146"/>
          <p:cNvSpPr/>
          <p:nvPr/>
        </p:nvSpPr>
        <p:spPr>
          <a:xfrm>
            <a:off x="5187212" y="3560953"/>
            <a:ext cx="78376" cy="156761"/>
          </a:xfrm>
          <a:prstGeom prst="rect">
            <a:avLst/>
          </a:prstGeom>
          <a:blipFill>
            <a:blip r:embed="rId3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7" name="object 1147"/>
          <p:cNvSpPr/>
          <p:nvPr/>
        </p:nvSpPr>
        <p:spPr>
          <a:xfrm>
            <a:off x="3196483" y="3451856"/>
            <a:ext cx="78376" cy="65671"/>
          </a:xfrm>
          <a:prstGeom prst="rect">
            <a:avLst/>
          </a:prstGeom>
          <a:blipFill>
            <a:blip r:embed="rId3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8" name="object 1148"/>
          <p:cNvSpPr/>
          <p:nvPr/>
        </p:nvSpPr>
        <p:spPr>
          <a:xfrm>
            <a:off x="4742883" y="4072006"/>
            <a:ext cx="157523" cy="31241"/>
          </a:xfrm>
          <a:prstGeom prst="rect">
            <a:avLst/>
          </a:prstGeom>
          <a:blipFill>
            <a:blip r:embed="rId3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9" name="object 1149"/>
          <p:cNvSpPr/>
          <p:nvPr/>
        </p:nvSpPr>
        <p:spPr>
          <a:xfrm>
            <a:off x="3588908" y="4704632"/>
            <a:ext cx="31241" cy="157523"/>
          </a:xfrm>
          <a:prstGeom prst="rect">
            <a:avLst/>
          </a:prstGeom>
          <a:blipFill>
            <a:blip r:embed="rId4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0" name="object 1150"/>
          <p:cNvSpPr/>
          <p:nvPr/>
        </p:nvSpPr>
        <p:spPr>
          <a:xfrm>
            <a:off x="7180057" y="4645022"/>
            <a:ext cx="157523" cy="31242"/>
          </a:xfrm>
          <a:prstGeom prst="rect">
            <a:avLst/>
          </a:prstGeom>
          <a:blipFill>
            <a:blip r:embed="rId4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1" name="object 1151"/>
          <p:cNvSpPr/>
          <p:nvPr/>
        </p:nvSpPr>
        <p:spPr>
          <a:xfrm>
            <a:off x="5537269" y="5680137"/>
            <a:ext cx="31241" cy="157523"/>
          </a:xfrm>
          <a:prstGeom prst="rect">
            <a:avLst/>
          </a:prstGeom>
          <a:blipFill>
            <a:blip r:embed="rId4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2" name="object 1152"/>
          <p:cNvSpPr/>
          <p:nvPr/>
        </p:nvSpPr>
        <p:spPr>
          <a:xfrm>
            <a:off x="4879519" y="5692847"/>
            <a:ext cx="31241" cy="157523"/>
          </a:xfrm>
          <a:prstGeom prst="rect">
            <a:avLst/>
          </a:prstGeom>
          <a:blipFill>
            <a:blip r:embed="rId4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3" name="object 1153"/>
          <p:cNvSpPr/>
          <p:nvPr/>
        </p:nvSpPr>
        <p:spPr>
          <a:xfrm>
            <a:off x="9820808" y="6684936"/>
            <a:ext cx="414655" cy="875665"/>
          </a:xfrm>
          <a:custGeom>
            <a:avLst/>
            <a:gdLst/>
            <a:ahLst/>
            <a:cxnLst/>
            <a:rect l="l" t="t" r="r" b="b"/>
            <a:pathLst>
              <a:path w="414654" h="875665">
                <a:moveTo>
                  <a:pt x="0" y="875068"/>
                </a:moveTo>
                <a:lnTo>
                  <a:pt x="414477" y="875068"/>
                </a:lnTo>
                <a:lnTo>
                  <a:pt x="414477" y="0"/>
                </a:lnTo>
                <a:lnTo>
                  <a:pt x="0" y="0"/>
                </a:lnTo>
                <a:lnTo>
                  <a:pt x="0" y="875068"/>
                </a:lnTo>
                <a:close/>
              </a:path>
            </a:pathLst>
          </a:custGeom>
          <a:solidFill>
            <a:srgbClr val="46691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4" name="object 1154"/>
          <p:cNvSpPr txBox="1"/>
          <p:nvPr/>
        </p:nvSpPr>
        <p:spPr>
          <a:xfrm>
            <a:off x="9870244" y="6639835"/>
            <a:ext cx="308610" cy="51943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365" dirty="0">
                <a:solidFill>
                  <a:srgbClr val="FFFFFF"/>
                </a:solidFill>
                <a:latin typeface="Arial Narrow"/>
                <a:cs typeface="Arial Narrow"/>
              </a:rPr>
              <a:t>16</a:t>
            </a:r>
            <a:endParaRPr sz="3200">
              <a:latin typeface="Arial Narrow"/>
              <a:cs typeface="Arial Narrow"/>
            </a:endParaRPr>
          </a:p>
        </p:txBody>
      </p:sp>
      <p:sp>
        <p:nvSpPr>
          <p:cNvPr id="1195" name="object 1195"/>
          <p:cNvSpPr/>
          <p:nvPr/>
        </p:nvSpPr>
        <p:spPr>
          <a:xfrm>
            <a:off x="626198" y="2030196"/>
            <a:ext cx="2218690" cy="2998470"/>
          </a:xfrm>
          <a:custGeom>
            <a:avLst/>
            <a:gdLst/>
            <a:ahLst/>
            <a:cxnLst/>
            <a:rect l="l" t="t" r="r" b="b"/>
            <a:pathLst>
              <a:path w="2218690" h="2998470">
                <a:moveTo>
                  <a:pt x="2218296" y="2997847"/>
                </a:moveTo>
                <a:lnTo>
                  <a:pt x="0" y="2997847"/>
                </a:lnTo>
                <a:lnTo>
                  <a:pt x="0" y="0"/>
                </a:lnTo>
                <a:lnTo>
                  <a:pt x="2218296" y="0"/>
                </a:lnTo>
                <a:lnTo>
                  <a:pt x="2218296" y="2997847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6" name="object 1196"/>
          <p:cNvSpPr/>
          <p:nvPr/>
        </p:nvSpPr>
        <p:spPr>
          <a:xfrm>
            <a:off x="797459" y="4399241"/>
            <a:ext cx="113664" cy="291465"/>
          </a:xfrm>
          <a:custGeom>
            <a:avLst/>
            <a:gdLst/>
            <a:ahLst/>
            <a:cxnLst/>
            <a:rect l="l" t="t" r="r" b="b"/>
            <a:pathLst>
              <a:path w="113665" h="291464">
                <a:moveTo>
                  <a:pt x="113601" y="291249"/>
                </a:moveTo>
                <a:lnTo>
                  <a:pt x="0" y="291249"/>
                </a:lnTo>
                <a:lnTo>
                  <a:pt x="0" y="0"/>
                </a:lnTo>
                <a:lnTo>
                  <a:pt x="113525" y="0"/>
                </a:lnTo>
                <a:lnTo>
                  <a:pt x="113601" y="291249"/>
                </a:lnTo>
                <a:close/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7" name="object 1197"/>
          <p:cNvSpPr/>
          <p:nvPr/>
        </p:nvSpPr>
        <p:spPr>
          <a:xfrm>
            <a:off x="1310107" y="4461941"/>
            <a:ext cx="37465" cy="164465"/>
          </a:xfrm>
          <a:custGeom>
            <a:avLst/>
            <a:gdLst/>
            <a:ahLst/>
            <a:cxnLst/>
            <a:rect l="l" t="t" r="r" b="b"/>
            <a:pathLst>
              <a:path w="37465" h="164464">
                <a:moveTo>
                  <a:pt x="36855" y="147269"/>
                </a:moveTo>
                <a:lnTo>
                  <a:pt x="36855" y="156692"/>
                </a:lnTo>
                <a:lnTo>
                  <a:pt x="28600" y="164363"/>
                </a:lnTo>
                <a:lnTo>
                  <a:pt x="18415" y="164363"/>
                </a:lnTo>
                <a:lnTo>
                  <a:pt x="8229" y="164363"/>
                </a:lnTo>
                <a:lnTo>
                  <a:pt x="0" y="156692"/>
                </a:lnTo>
                <a:lnTo>
                  <a:pt x="0" y="147269"/>
                </a:lnTo>
                <a:lnTo>
                  <a:pt x="0" y="17145"/>
                </a:lnTo>
                <a:lnTo>
                  <a:pt x="0" y="7658"/>
                </a:lnTo>
                <a:lnTo>
                  <a:pt x="8229" y="0"/>
                </a:lnTo>
                <a:lnTo>
                  <a:pt x="18415" y="0"/>
                </a:lnTo>
                <a:lnTo>
                  <a:pt x="28600" y="0"/>
                </a:lnTo>
                <a:lnTo>
                  <a:pt x="36855" y="7658"/>
                </a:lnTo>
                <a:lnTo>
                  <a:pt x="36855" y="17145"/>
                </a:lnTo>
                <a:lnTo>
                  <a:pt x="36855" y="147269"/>
                </a:lnTo>
                <a:close/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8" name="object 1198"/>
          <p:cNvSpPr/>
          <p:nvPr/>
        </p:nvSpPr>
        <p:spPr>
          <a:xfrm>
            <a:off x="1202005" y="4399241"/>
            <a:ext cx="260985" cy="291465"/>
          </a:xfrm>
          <a:custGeom>
            <a:avLst/>
            <a:gdLst/>
            <a:ahLst/>
            <a:cxnLst/>
            <a:rect l="l" t="t" r="r" b="b"/>
            <a:pathLst>
              <a:path w="260984" h="291464">
                <a:moveTo>
                  <a:pt x="178727" y="0"/>
                </a:moveTo>
                <a:lnTo>
                  <a:pt x="81737" y="0"/>
                </a:lnTo>
                <a:lnTo>
                  <a:pt x="41046" y="5377"/>
                </a:lnTo>
                <a:lnTo>
                  <a:pt x="16051" y="21534"/>
                </a:lnTo>
                <a:lnTo>
                  <a:pt x="3464" y="45332"/>
                </a:lnTo>
                <a:lnTo>
                  <a:pt x="0" y="73634"/>
                </a:lnTo>
                <a:lnTo>
                  <a:pt x="0" y="220967"/>
                </a:lnTo>
                <a:lnTo>
                  <a:pt x="4941" y="251658"/>
                </a:lnTo>
                <a:lnTo>
                  <a:pt x="21008" y="273853"/>
                </a:lnTo>
                <a:lnTo>
                  <a:pt x="47005" y="287175"/>
                </a:lnTo>
                <a:lnTo>
                  <a:pt x="81737" y="291249"/>
                </a:lnTo>
                <a:lnTo>
                  <a:pt x="178727" y="291249"/>
                </a:lnTo>
                <a:lnTo>
                  <a:pt x="220094" y="286187"/>
                </a:lnTo>
                <a:lnTo>
                  <a:pt x="245005" y="271219"/>
                </a:lnTo>
                <a:lnTo>
                  <a:pt x="257204" y="248695"/>
                </a:lnTo>
                <a:lnTo>
                  <a:pt x="260438" y="220967"/>
                </a:lnTo>
                <a:lnTo>
                  <a:pt x="260438" y="73634"/>
                </a:lnTo>
                <a:lnTo>
                  <a:pt x="256881" y="45332"/>
                </a:lnTo>
                <a:lnTo>
                  <a:pt x="244143" y="21534"/>
                </a:lnTo>
                <a:lnTo>
                  <a:pt x="219124" y="5377"/>
                </a:lnTo>
                <a:lnTo>
                  <a:pt x="178727" y="0"/>
                </a:lnTo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9" name="object 1199"/>
          <p:cNvSpPr/>
          <p:nvPr/>
        </p:nvSpPr>
        <p:spPr>
          <a:xfrm>
            <a:off x="1478878" y="4399241"/>
            <a:ext cx="258445" cy="291465"/>
          </a:xfrm>
          <a:custGeom>
            <a:avLst/>
            <a:gdLst/>
            <a:ahLst/>
            <a:cxnLst/>
            <a:rect l="l" t="t" r="r" b="b"/>
            <a:pathLst>
              <a:path w="258444" h="291464">
                <a:moveTo>
                  <a:pt x="149224" y="0"/>
                </a:moveTo>
                <a:lnTo>
                  <a:pt x="149224" y="88328"/>
                </a:lnTo>
                <a:lnTo>
                  <a:pt x="145148" y="78003"/>
                </a:lnTo>
                <a:lnTo>
                  <a:pt x="114642" y="0"/>
                </a:lnTo>
                <a:lnTo>
                  <a:pt x="152" y="0"/>
                </a:lnTo>
                <a:lnTo>
                  <a:pt x="0" y="291249"/>
                </a:lnTo>
                <a:lnTo>
                  <a:pt x="107149" y="291249"/>
                </a:lnTo>
                <a:lnTo>
                  <a:pt x="107187" y="174066"/>
                </a:lnTo>
                <a:lnTo>
                  <a:pt x="111213" y="185191"/>
                </a:lnTo>
                <a:lnTo>
                  <a:pt x="149644" y="291249"/>
                </a:lnTo>
                <a:lnTo>
                  <a:pt x="258114" y="291249"/>
                </a:lnTo>
                <a:lnTo>
                  <a:pt x="257962" y="0"/>
                </a:lnTo>
                <a:lnTo>
                  <a:pt x="149224" y="0"/>
                </a:lnTo>
                <a:close/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0" name="object 1200"/>
          <p:cNvSpPr/>
          <p:nvPr/>
        </p:nvSpPr>
        <p:spPr>
          <a:xfrm>
            <a:off x="2400733" y="4399241"/>
            <a:ext cx="257810" cy="291465"/>
          </a:xfrm>
          <a:custGeom>
            <a:avLst/>
            <a:gdLst/>
            <a:ahLst/>
            <a:cxnLst/>
            <a:rect l="l" t="t" r="r" b="b"/>
            <a:pathLst>
              <a:path w="257810" h="291464">
                <a:moveTo>
                  <a:pt x="148729" y="0"/>
                </a:moveTo>
                <a:lnTo>
                  <a:pt x="148793" y="87350"/>
                </a:lnTo>
                <a:lnTo>
                  <a:pt x="112649" y="0"/>
                </a:lnTo>
                <a:lnTo>
                  <a:pt x="889" y="0"/>
                </a:lnTo>
                <a:lnTo>
                  <a:pt x="0" y="291249"/>
                </a:lnTo>
                <a:lnTo>
                  <a:pt x="106895" y="291249"/>
                </a:lnTo>
                <a:lnTo>
                  <a:pt x="106743" y="170268"/>
                </a:lnTo>
                <a:lnTo>
                  <a:pt x="110248" y="179654"/>
                </a:lnTo>
                <a:lnTo>
                  <a:pt x="152565" y="291249"/>
                </a:lnTo>
                <a:lnTo>
                  <a:pt x="257517" y="291249"/>
                </a:lnTo>
                <a:lnTo>
                  <a:pt x="257530" y="0"/>
                </a:lnTo>
                <a:lnTo>
                  <a:pt x="148729" y="0"/>
                </a:lnTo>
                <a:close/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1" name="object 1201"/>
          <p:cNvSpPr/>
          <p:nvPr/>
        </p:nvSpPr>
        <p:spPr>
          <a:xfrm>
            <a:off x="2239023" y="4464939"/>
            <a:ext cx="20320" cy="92075"/>
          </a:xfrm>
          <a:custGeom>
            <a:avLst/>
            <a:gdLst/>
            <a:ahLst/>
            <a:cxnLst/>
            <a:rect l="l" t="t" r="r" b="b"/>
            <a:pathLst>
              <a:path w="20319" h="92075">
                <a:moveTo>
                  <a:pt x="0" y="92062"/>
                </a:moveTo>
                <a:lnTo>
                  <a:pt x="7708" y="19164"/>
                </a:lnTo>
                <a:lnTo>
                  <a:pt x="9842" y="0"/>
                </a:lnTo>
                <a:lnTo>
                  <a:pt x="11734" y="19164"/>
                </a:lnTo>
                <a:lnTo>
                  <a:pt x="19723" y="92062"/>
                </a:lnTo>
                <a:lnTo>
                  <a:pt x="0" y="92062"/>
                </a:lnTo>
                <a:close/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2" name="object 1202"/>
          <p:cNvSpPr/>
          <p:nvPr/>
        </p:nvSpPr>
        <p:spPr>
          <a:xfrm>
            <a:off x="2107451" y="4399254"/>
            <a:ext cx="284480" cy="291465"/>
          </a:xfrm>
          <a:custGeom>
            <a:avLst/>
            <a:gdLst/>
            <a:ahLst/>
            <a:cxnLst/>
            <a:rect l="l" t="t" r="r" b="b"/>
            <a:pathLst>
              <a:path w="284480" h="291464">
                <a:moveTo>
                  <a:pt x="166916" y="291172"/>
                </a:moveTo>
                <a:lnTo>
                  <a:pt x="284314" y="291172"/>
                </a:lnTo>
                <a:lnTo>
                  <a:pt x="232511" y="0"/>
                </a:lnTo>
                <a:lnTo>
                  <a:pt x="47612" y="0"/>
                </a:lnTo>
                <a:lnTo>
                  <a:pt x="0" y="291172"/>
                </a:lnTo>
                <a:lnTo>
                  <a:pt x="119697" y="291172"/>
                </a:lnTo>
                <a:lnTo>
                  <a:pt x="126123" y="222034"/>
                </a:lnTo>
                <a:lnTo>
                  <a:pt x="157225" y="222034"/>
                </a:lnTo>
                <a:lnTo>
                  <a:pt x="166916" y="291172"/>
                </a:lnTo>
                <a:close/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3" name="object 1203"/>
          <p:cNvSpPr/>
          <p:nvPr/>
        </p:nvSpPr>
        <p:spPr>
          <a:xfrm>
            <a:off x="2667430" y="4643447"/>
            <a:ext cx="48260" cy="48260"/>
          </a:xfrm>
          <a:custGeom>
            <a:avLst/>
            <a:gdLst/>
            <a:ahLst/>
            <a:cxnLst/>
            <a:rect l="l" t="t" r="r" b="b"/>
            <a:pathLst>
              <a:path w="48260" h="48260">
                <a:moveTo>
                  <a:pt x="23888" y="0"/>
                </a:moveTo>
                <a:lnTo>
                  <a:pt x="14594" y="1890"/>
                </a:lnTo>
                <a:lnTo>
                  <a:pt x="7000" y="7045"/>
                </a:lnTo>
                <a:lnTo>
                  <a:pt x="1878" y="14691"/>
                </a:lnTo>
                <a:lnTo>
                  <a:pt x="0" y="24053"/>
                </a:lnTo>
                <a:lnTo>
                  <a:pt x="1878" y="33383"/>
                </a:lnTo>
                <a:lnTo>
                  <a:pt x="7000" y="41005"/>
                </a:lnTo>
                <a:lnTo>
                  <a:pt x="14594" y="46145"/>
                </a:lnTo>
                <a:lnTo>
                  <a:pt x="23888" y="48031"/>
                </a:lnTo>
                <a:lnTo>
                  <a:pt x="33162" y="46145"/>
                </a:lnTo>
                <a:lnTo>
                  <a:pt x="38401" y="42595"/>
                </a:lnTo>
                <a:lnTo>
                  <a:pt x="23888" y="42595"/>
                </a:lnTo>
                <a:lnTo>
                  <a:pt x="16706" y="41136"/>
                </a:lnTo>
                <a:lnTo>
                  <a:pt x="10836" y="37158"/>
                </a:lnTo>
                <a:lnTo>
                  <a:pt x="6875" y="31264"/>
                </a:lnTo>
                <a:lnTo>
                  <a:pt x="5422" y="24053"/>
                </a:lnTo>
                <a:lnTo>
                  <a:pt x="6875" y="16808"/>
                </a:lnTo>
                <a:lnTo>
                  <a:pt x="10836" y="10899"/>
                </a:lnTo>
                <a:lnTo>
                  <a:pt x="16706" y="6919"/>
                </a:lnTo>
                <a:lnTo>
                  <a:pt x="23888" y="5461"/>
                </a:lnTo>
                <a:lnTo>
                  <a:pt x="38417" y="5461"/>
                </a:lnTo>
                <a:lnTo>
                  <a:pt x="33162" y="1890"/>
                </a:lnTo>
                <a:lnTo>
                  <a:pt x="23888" y="0"/>
                </a:lnTo>
                <a:close/>
              </a:path>
              <a:path w="48260" h="48260">
                <a:moveTo>
                  <a:pt x="38417" y="5461"/>
                </a:moveTo>
                <a:lnTo>
                  <a:pt x="23888" y="5461"/>
                </a:lnTo>
                <a:lnTo>
                  <a:pt x="31045" y="6919"/>
                </a:lnTo>
                <a:lnTo>
                  <a:pt x="36909" y="10899"/>
                </a:lnTo>
                <a:lnTo>
                  <a:pt x="40872" y="16808"/>
                </a:lnTo>
                <a:lnTo>
                  <a:pt x="42329" y="24053"/>
                </a:lnTo>
                <a:lnTo>
                  <a:pt x="40872" y="31264"/>
                </a:lnTo>
                <a:lnTo>
                  <a:pt x="36909" y="37158"/>
                </a:lnTo>
                <a:lnTo>
                  <a:pt x="31045" y="41136"/>
                </a:lnTo>
                <a:lnTo>
                  <a:pt x="23888" y="42595"/>
                </a:lnTo>
                <a:lnTo>
                  <a:pt x="38401" y="42595"/>
                </a:lnTo>
                <a:lnTo>
                  <a:pt x="40749" y="41005"/>
                </a:lnTo>
                <a:lnTo>
                  <a:pt x="45871" y="33383"/>
                </a:lnTo>
                <a:lnTo>
                  <a:pt x="47751" y="24053"/>
                </a:lnTo>
                <a:lnTo>
                  <a:pt x="45871" y="14691"/>
                </a:lnTo>
                <a:lnTo>
                  <a:pt x="40749" y="7045"/>
                </a:lnTo>
                <a:lnTo>
                  <a:pt x="38417" y="546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4" name="object 1204"/>
          <p:cNvSpPr/>
          <p:nvPr/>
        </p:nvSpPr>
        <p:spPr>
          <a:xfrm>
            <a:off x="2681338" y="4652887"/>
            <a:ext cx="22860" cy="29209"/>
          </a:xfrm>
          <a:custGeom>
            <a:avLst/>
            <a:gdLst/>
            <a:ahLst/>
            <a:cxnLst/>
            <a:rect l="l" t="t" r="r" b="b"/>
            <a:pathLst>
              <a:path w="22860" h="29210">
                <a:moveTo>
                  <a:pt x="13411" y="0"/>
                </a:moveTo>
                <a:lnTo>
                  <a:pt x="0" y="0"/>
                </a:lnTo>
                <a:lnTo>
                  <a:pt x="0" y="28613"/>
                </a:lnTo>
                <a:lnTo>
                  <a:pt x="5029" y="28613"/>
                </a:lnTo>
                <a:lnTo>
                  <a:pt x="5029" y="16649"/>
                </a:lnTo>
                <a:lnTo>
                  <a:pt x="14941" y="16649"/>
                </a:lnTo>
                <a:lnTo>
                  <a:pt x="13906" y="15963"/>
                </a:lnTo>
                <a:lnTo>
                  <a:pt x="16040" y="15646"/>
                </a:lnTo>
                <a:lnTo>
                  <a:pt x="17678" y="14782"/>
                </a:lnTo>
                <a:lnTo>
                  <a:pt x="19934" y="12090"/>
                </a:lnTo>
                <a:lnTo>
                  <a:pt x="5029" y="12090"/>
                </a:lnTo>
                <a:lnTo>
                  <a:pt x="5029" y="4851"/>
                </a:lnTo>
                <a:lnTo>
                  <a:pt x="20225" y="4851"/>
                </a:lnTo>
                <a:lnTo>
                  <a:pt x="20192" y="4711"/>
                </a:lnTo>
                <a:lnTo>
                  <a:pt x="19430" y="3467"/>
                </a:lnTo>
                <a:lnTo>
                  <a:pt x="18694" y="2197"/>
                </a:lnTo>
                <a:lnTo>
                  <a:pt x="17703" y="1333"/>
                </a:lnTo>
                <a:lnTo>
                  <a:pt x="16535" y="774"/>
                </a:lnTo>
                <a:lnTo>
                  <a:pt x="15341" y="279"/>
                </a:lnTo>
                <a:lnTo>
                  <a:pt x="13411" y="0"/>
                </a:lnTo>
                <a:close/>
              </a:path>
              <a:path w="22860" h="29210">
                <a:moveTo>
                  <a:pt x="14941" y="16649"/>
                </a:moveTo>
                <a:lnTo>
                  <a:pt x="7238" y="16649"/>
                </a:lnTo>
                <a:lnTo>
                  <a:pt x="8102" y="16751"/>
                </a:lnTo>
                <a:lnTo>
                  <a:pt x="9194" y="17195"/>
                </a:lnTo>
                <a:lnTo>
                  <a:pt x="9690" y="17576"/>
                </a:lnTo>
                <a:lnTo>
                  <a:pt x="10629" y="18745"/>
                </a:lnTo>
                <a:lnTo>
                  <a:pt x="12903" y="22377"/>
                </a:lnTo>
                <a:lnTo>
                  <a:pt x="16586" y="28613"/>
                </a:lnTo>
                <a:lnTo>
                  <a:pt x="22682" y="28613"/>
                </a:lnTo>
                <a:lnTo>
                  <a:pt x="15036" y="16713"/>
                </a:lnTo>
                <a:close/>
              </a:path>
              <a:path w="22860" h="29210">
                <a:moveTo>
                  <a:pt x="20225" y="4851"/>
                </a:moveTo>
                <a:lnTo>
                  <a:pt x="11302" y="4851"/>
                </a:lnTo>
                <a:lnTo>
                  <a:pt x="12687" y="4889"/>
                </a:lnTo>
                <a:lnTo>
                  <a:pt x="13804" y="5270"/>
                </a:lnTo>
                <a:lnTo>
                  <a:pt x="14363" y="5651"/>
                </a:lnTo>
                <a:lnTo>
                  <a:pt x="14750" y="6223"/>
                </a:lnTo>
                <a:lnTo>
                  <a:pt x="15138" y="6743"/>
                </a:lnTo>
                <a:lnTo>
                  <a:pt x="15278" y="7467"/>
                </a:lnTo>
                <a:lnTo>
                  <a:pt x="15278" y="9309"/>
                </a:lnTo>
                <a:lnTo>
                  <a:pt x="15138" y="10083"/>
                </a:lnTo>
                <a:lnTo>
                  <a:pt x="14363" y="11226"/>
                </a:lnTo>
                <a:lnTo>
                  <a:pt x="13817" y="11633"/>
                </a:lnTo>
                <a:lnTo>
                  <a:pt x="13182" y="11798"/>
                </a:lnTo>
                <a:lnTo>
                  <a:pt x="12598" y="11976"/>
                </a:lnTo>
                <a:lnTo>
                  <a:pt x="11112" y="12090"/>
                </a:lnTo>
                <a:lnTo>
                  <a:pt x="19934" y="12090"/>
                </a:lnTo>
                <a:lnTo>
                  <a:pt x="20105" y="11633"/>
                </a:lnTo>
                <a:lnTo>
                  <a:pt x="20548" y="10236"/>
                </a:lnTo>
                <a:lnTo>
                  <a:pt x="20542" y="6197"/>
                </a:lnTo>
                <a:lnTo>
                  <a:pt x="20225" y="48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5" name="object 1205"/>
          <p:cNvSpPr/>
          <p:nvPr/>
        </p:nvSpPr>
        <p:spPr>
          <a:xfrm>
            <a:off x="1841428" y="4213355"/>
            <a:ext cx="171208" cy="167627"/>
          </a:xfrm>
          <a:prstGeom prst="rect">
            <a:avLst/>
          </a:prstGeom>
          <a:blipFill>
            <a:blip r:embed="rId4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6" name="object 1206"/>
          <p:cNvSpPr/>
          <p:nvPr/>
        </p:nvSpPr>
        <p:spPr>
          <a:xfrm>
            <a:off x="1753171" y="4398608"/>
            <a:ext cx="346710" cy="292735"/>
          </a:xfrm>
          <a:custGeom>
            <a:avLst/>
            <a:gdLst/>
            <a:ahLst/>
            <a:cxnLst/>
            <a:rect l="l" t="t" r="r" b="b"/>
            <a:pathLst>
              <a:path w="346710" h="292735">
                <a:moveTo>
                  <a:pt x="346151" y="0"/>
                </a:moveTo>
                <a:lnTo>
                  <a:pt x="0" y="0"/>
                </a:lnTo>
                <a:lnTo>
                  <a:pt x="393" y="292519"/>
                </a:lnTo>
                <a:lnTo>
                  <a:pt x="103835" y="292519"/>
                </a:lnTo>
                <a:lnTo>
                  <a:pt x="103835" y="183768"/>
                </a:lnTo>
                <a:lnTo>
                  <a:pt x="243826" y="183768"/>
                </a:lnTo>
                <a:lnTo>
                  <a:pt x="346398" y="183692"/>
                </a:lnTo>
                <a:lnTo>
                  <a:pt x="346151" y="0"/>
                </a:lnTo>
                <a:close/>
              </a:path>
              <a:path w="346710" h="292735">
                <a:moveTo>
                  <a:pt x="243826" y="183768"/>
                </a:moveTo>
                <a:lnTo>
                  <a:pt x="103835" y="183768"/>
                </a:lnTo>
                <a:lnTo>
                  <a:pt x="143382" y="292519"/>
                </a:lnTo>
                <a:lnTo>
                  <a:pt x="206298" y="292519"/>
                </a:lnTo>
                <a:lnTo>
                  <a:pt x="243826" y="183768"/>
                </a:lnTo>
                <a:close/>
              </a:path>
              <a:path w="346710" h="292735">
                <a:moveTo>
                  <a:pt x="346398" y="183692"/>
                </a:moveTo>
                <a:lnTo>
                  <a:pt x="243852" y="183692"/>
                </a:lnTo>
                <a:lnTo>
                  <a:pt x="243878" y="292519"/>
                </a:lnTo>
                <a:lnTo>
                  <a:pt x="346544" y="292519"/>
                </a:lnTo>
                <a:lnTo>
                  <a:pt x="346398" y="1836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7" name="object 1207"/>
          <p:cNvSpPr/>
          <p:nvPr/>
        </p:nvSpPr>
        <p:spPr>
          <a:xfrm>
            <a:off x="929817" y="4399241"/>
            <a:ext cx="257810" cy="291465"/>
          </a:xfrm>
          <a:custGeom>
            <a:avLst/>
            <a:gdLst/>
            <a:ahLst/>
            <a:cxnLst/>
            <a:rect l="l" t="t" r="r" b="b"/>
            <a:pathLst>
              <a:path w="257809" h="291464">
                <a:moveTo>
                  <a:pt x="253695" y="165442"/>
                </a:moveTo>
                <a:lnTo>
                  <a:pt x="226404" y="136513"/>
                </a:lnTo>
                <a:lnTo>
                  <a:pt x="221983" y="133350"/>
                </a:lnTo>
                <a:lnTo>
                  <a:pt x="255350" y="92583"/>
                </a:lnTo>
                <a:lnTo>
                  <a:pt x="257675" y="75955"/>
                </a:lnTo>
                <a:lnTo>
                  <a:pt x="257539" y="59065"/>
                </a:lnTo>
                <a:lnTo>
                  <a:pt x="242882" y="16420"/>
                </a:lnTo>
                <a:lnTo>
                  <a:pt x="233387" y="6350"/>
                </a:lnTo>
                <a:lnTo>
                  <a:pt x="230784" y="4724"/>
                </a:lnTo>
                <a:lnTo>
                  <a:pt x="228511" y="3314"/>
                </a:lnTo>
                <a:lnTo>
                  <a:pt x="226631" y="2349"/>
                </a:lnTo>
                <a:lnTo>
                  <a:pt x="221615" y="1295"/>
                </a:lnTo>
                <a:lnTo>
                  <a:pt x="216598" y="228"/>
                </a:lnTo>
                <a:lnTo>
                  <a:pt x="209422" y="0"/>
                </a:lnTo>
                <a:lnTo>
                  <a:pt x="114" y="0"/>
                </a:lnTo>
                <a:lnTo>
                  <a:pt x="0" y="291249"/>
                </a:lnTo>
                <a:lnTo>
                  <a:pt x="114947" y="291249"/>
                </a:lnTo>
                <a:lnTo>
                  <a:pt x="114915" y="256040"/>
                </a:lnTo>
                <a:lnTo>
                  <a:pt x="114919" y="216500"/>
                </a:lnTo>
                <a:lnTo>
                  <a:pt x="114936" y="184203"/>
                </a:lnTo>
                <a:lnTo>
                  <a:pt x="114947" y="170726"/>
                </a:lnTo>
                <a:lnTo>
                  <a:pt x="114947" y="170865"/>
                </a:lnTo>
                <a:lnTo>
                  <a:pt x="126136" y="170637"/>
                </a:lnTo>
                <a:lnTo>
                  <a:pt x="127241" y="170802"/>
                </a:lnTo>
                <a:lnTo>
                  <a:pt x="137200" y="176621"/>
                </a:lnTo>
                <a:lnTo>
                  <a:pt x="141212" y="187742"/>
                </a:lnTo>
                <a:lnTo>
                  <a:pt x="141769" y="201575"/>
                </a:lnTo>
                <a:lnTo>
                  <a:pt x="141363" y="215531"/>
                </a:lnTo>
                <a:lnTo>
                  <a:pt x="141325" y="235913"/>
                </a:lnTo>
                <a:lnTo>
                  <a:pt x="141349" y="260991"/>
                </a:lnTo>
                <a:lnTo>
                  <a:pt x="141390" y="282268"/>
                </a:lnTo>
                <a:lnTo>
                  <a:pt x="141401" y="291249"/>
                </a:lnTo>
                <a:lnTo>
                  <a:pt x="255638" y="291249"/>
                </a:lnTo>
                <a:lnTo>
                  <a:pt x="255632" y="280539"/>
                </a:lnTo>
                <a:lnTo>
                  <a:pt x="255531" y="256541"/>
                </a:lnTo>
                <a:lnTo>
                  <a:pt x="255415" y="231450"/>
                </a:lnTo>
                <a:lnTo>
                  <a:pt x="255358" y="217462"/>
                </a:lnTo>
                <a:lnTo>
                  <a:pt x="255904" y="204379"/>
                </a:lnTo>
                <a:lnTo>
                  <a:pt x="256693" y="191071"/>
                </a:lnTo>
                <a:lnTo>
                  <a:pt x="256400" y="177953"/>
                </a:lnTo>
                <a:lnTo>
                  <a:pt x="253695" y="165442"/>
                </a:lnTo>
                <a:close/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8" name="object 1208"/>
          <p:cNvSpPr/>
          <p:nvPr/>
        </p:nvSpPr>
        <p:spPr>
          <a:xfrm>
            <a:off x="1044460" y="4462919"/>
            <a:ext cx="26670" cy="41275"/>
          </a:xfrm>
          <a:custGeom>
            <a:avLst/>
            <a:gdLst/>
            <a:ahLst/>
            <a:cxnLst/>
            <a:rect l="l" t="t" r="r" b="b"/>
            <a:pathLst>
              <a:path w="26669" h="41275">
                <a:moveTo>
                  <a:pt x="12280" y="40525"/>
                </a:moveTo>
                <a:lnTo>
                  <a:pt x="11175" y="40690"/>
                </a:lnTo>
                <a:lnTo>
                  <a:pt x="0" y="40462"/>
                </a:lnTo>
                <a:lnTo>
                  <a:pt x="0" y="40601"/>
                </a:lnTo>
                <a:lnTo>
                  <a:pt x="0" y="101"/>
                </a:lnTo>
                <a:lnTo>
                  <a:pt x="0" y="228"/>
                </a:lnTo>
                <a:lnTo>
                  <a:pt x="11175" y="0"/>
                </a:lnTo>
                <a:lnTo>
                  <a:pt x="12280" y="165"/>
                </a:lnTo>
                <a:lnTo>
                  <a:pt x="22301" y="1841"/>
                </a:lnTo>
                <a:lnTo>
                  <a:pt x="25692" y="10515"/>
                </a:lnTo>
                <a:lnTo>
                  <a:pt x="26631" y="20231"/>
                </a:lnTo>
                <a:lnTo>
                  <a:pt x="25819" y="30378"/>
                </a:lnTo>
                <a:lnTo>
                  <a:pt x="22618" y="38798"/>
                </a:lnTo>
                <a:lnTo>
                  <a:pt x="12280" y="40525"/>
                </a:lnTo>
                <a:close/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9" name="object 1209"/>
          <p:cNvSpPr/>
          <p:nvPr/>
        </p:nvSpPr>
        <p:spPr>
          <a:xfrm>
            <a:off x="844966" y="2313993"/>
            <a:ext cx="198755" cy="322580"/>
          </a:xfrm>
          <a:custGeom>
            <a:avLst/>
            <a:gdLst/>
            <a:ahLst/>
            <a:cxnLst/>
            <a:rect l="l" t="t" r="r" b="b"/>
            <a:pathLst>
              <a:path w="198755" h="322580">
                <a:moveTo>
                  <a:pt x="5410" y="289585"/>
                </a:moveTo>
                <a:lnTo>
                  <a:pt x="37830" y="317773"/>
                </a:lnTo>
                <a:lnTo>
                  <a:pt x="100139" y="322059"/>
                </a:lnTo>
                <a:lnTo>
                  <a:pt x="141568" y="316957"/>
                </a:lnTo>
                <a:lnTo>
                  <a:pt x="172470" y="300523"/>
                </a:lnTo>
                <a:lnTo>
                  <a:pt x="174613" y="297256"/>
                </a:lnTo>
                <a:lnTo>
                  <a:pt x="99237" y="297256"/>
                </a:lnTo>
                <a:lnTo>
                  <a:pt x="79755" y="297136"/>
                </a:lnTo>
                <a:lnTo>
                  <a:pt x="63487" y="296297"/>
                </a:lnTo>
                <a:lnTo>
                  <a:pt x="41637" y="294020"/>
                </a:lnTo>
                <a:lnTo>
                  <a:pt x="5410" y="289585"/>
                </a:lnTo>
                <a:close/>
              </a:path>
              <a:path w="198755" h="322580">
                <a:moveTo>
                  <a:pt x="99237" y="0"/>
                </a:moveTo>
                <a:lnTo>
                  <a:pt x="58228" y="4454"/>
                </a:lnTo>
                <a:lnTo>
                  <a:pt x="26949" y="18719"/>
                </a:lnTo>
                <a:lnTo>
                  <a:pt x="7004" y="44148"/>
                </a:lnTo>
                <a:lnTo>
                  <a:pt x="0" y="82092"/>
                </a:lnTo>
                <a:lnTo>
                  <a:pt x="6278" y="120382"/>
                </a:lnTo>
                <a:lnTo>
                  <a:pt x="24861" y="144846"/>
                </a:lnTo>
                <a:lnTo>
                  <a:pt x="55372" y="159923"/>
                </a:lnTo>
                <a:lnTo>
                  <a:pt x="97434" y="170053"/>
                </a:lnTo>
                <a:lnTo>
                  <a:pt x="130855" y="177693"/>
                </a:lnTo>
                <a:lnTo>
                  <a:pt x="153365" y="188207"/>
                </a:lnTo>
                <a:lnTo>
                  <a:pt x="166064" y="204303"/>
                </a:lnTo>
                <a:lnTo>
                  <a:pt x="170053" y="228688"/>
                </a:lnTo>
                <a:lnTo>
                  <a:pt x="165583" y="259762"/>
                </a:lnTo>
                <a:lnTo>
                  <a:pt x="152233" y="281070"/>
                </a:lnTo>
                <a:lnTo>
                  <a:pt x="130089" y="293329"/>
                </a:lnTo>
                <a:lnTo>
                  <a:pt x="99237" y="297256"/>
                </a:lnTo>
                <a:lnTo>
                  <a:pt x="174613" y="297256"/>
                </a:lnTo>
                <a:lnTo>
                  <a:pt x="191788" y="271063"/>
                </a:lnTo>
                <a:lnTo>
                  <a:pt x="198462" y="226885"/>
                </a:lnTo>
                <a:lnTo>
                  <a:pt x="192924" y="192291"/>
                </a:lnTo>
                <a:lnTo>
                  <a:pt x="176137" y="169370"/>
                </a:lnTo>
                <a:lnTo>
                  <a:pt x="147847" y="154569"/>
                </a:lnTo>
                <a:lnTo>
                  <a:pt x="107797" y="144335"/>
                </a:lnTo>
                <a:lnTo>
                  <a:pt x="71990" y="136296"/>
                </a:lnTo>
                <a:lnTo>
                  <a:pt x="47301" y="125676"/>
                </a:lnTo>
                <a:lnTo>
                  <a:pt x="33013" y="108373"/>
                </a:lnTo>
                <a:lnTo>
                  <a:pt x="28409" y="80289"/>
                </a:lnTo>
                <a:lnTo>
                  <a:pt x="33161" y="55251"/>
                </a:lnTo>
                <a:lnTo>
                  <a:pt x="47132" y="37996"/>
                </a:lnTo>
                <a:lnTo>
                  <a:pt x="69900" y="28016"/>
                </a:lnTo>
                <a:lnTo>
                  <a:pt x="101041" y="24803"/>
                </a:lnTo>
                <a:lnTo>
                  <a:pt x="190171" y="24803"/>
                </a:lnTo>
                <a:lnTo>
                  <a:pt x="191706" y="8572"/>
                </a:lnTo>
                <a:lnTo>
                  <a:pt x="182394" y="7233"/>
                </a:lnTo>
                <a:lnTo>
                  <a:pt x="159169" y="4286"/>
                </a:lnTo>
                <a:lnTo>
                  <a:pt x="129095" y="1339"/>
                </a:lnTo>
                <a:lnTo>
                  <a:pt x="99237" y="0"/>
                </a:lnTo>
                <a:close/>
              </a:path>
              <a:path w="198755" h="322580">
                <a:moveTo>
                  <a:pt x="190171" y="24803"/>
                </a:moveTo>
                <a:lnTo>
                  <a:pt x="101041" y="24803"/>
                </a:lnTo>
                <a:lnTo>
                  <a:pt x="117138" y="24922"/>
                </a:lnTo>
                <a:lnTo>
                  <a:pt x="131713" y="25761"/>
                </a:lnTo>
                <a:lnTo>
                  <a:pt x="153053" y="28039"/>
                </a:lnTo>
                <a:lnTo>
                  <a:pt x="189445" y="32473"/>
                </a:lnTo>
                <a:lnTo>
                  <a:pt x="190171" y="248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0" name="object 1210"/>
          <p:cNvSpPr/>
          <p:nvPr/>
        </p:nvSpPr>
        <p:spPr>
          <a:xfrm>
            <a:off x="1248206" y="2344212"/>
            <a:ext cx="0" cy="288290"/>
          </a:xfrm>
          <a:custGeom>
            <a:avLst/>
            <a:gdLst/>
            <a:ahLst/>
            <a:cxnLst/>
            <a:rect l="l" t="t" r="r" b="b"/>
            <a:pathLst>
              <a:path h="288289">
                <a:moveTo>
                  <a:pt x="0" y="0"/>
                </a:moveTo>
                <a:lnTo>
                  <a:pt x="0" y="288239"/>
                </a:lnTo>
              </a:path>
            </a:pathLst>
          </a:custGeom>
          <a:ln w="279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1" name="object 1211"/>
          <p:cNvSpPr/>
          <p:nvPr/>
        </p:nvSpPr>
        <p:spPr>
          <a:xfrm>
            <a:off x="1134986" y="2331582"/>
            <a:ext cx="226060" cy="0"/>
          </a:xfrm>
          <a:custGeom>
            <a:avLst/>
            <a:gdLst/>
            <a:ahLst/>
            <a:cxnLst/>
            <a:rect l="l" t="t" r="r" b="b"/>
            <a:pathLst>
              <a:path w="226059">
                <a:moveTo>
                  <a:pt x="0" y="0"/>
                </a:moveTo>
                <a:lnTo>
                  <a:pt x="225539" y="0"/>
                </a:lnTo>
              </a:path>
            </a:pathLst>
          </a:custGeom>
          <a:ln w="25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2" name="object 1212"/>
          <p:cNvSpPr/>
          <p:nvPr/>
        </p:nvSpPr>
        <p:spPr>
          <a:xfrm>
            <a:off x="1468763" y="2318950"/>
            <a:ext cx="216535" cy="313690"/>
          </a:xfrm>
          <a:custGeom>
            <a:avLst/>
            <a:gdLst/>
            <a:ahLst/>
            <a:cxnLst/>
            <a:rect l="l" t="t" r="r" b="b"/>
            <a:pathLst>
              <a:path w="216535" h="313689">
                <a:moveTo>
                  <a:pt x="115023" y="0"/>
                </a:moveTo>
                <a:lnTo>
                  <a:pt x="0" y="0"/>
                </a:lnTo>
                <a:lnTo>
                  <a:pt x="0" y="313499"/>
                </a:lnTo>
                <a:lnTo>
                  <a:pt x="27965" y="313499"/>
                </a:lnTo>
                <a:lnTo>
                  <a:pt x="27965" y="189903"/>
                </a:lnTo>
                <a:lnTo>
                  <a:pt x="154711" y="189903"/>
                </a:lnTo>
                <a:lnTo>
                  <a:pt x="152006" y="184492"/>
                </a:lnTo>
                <a:lnTo>
                  <a:pt x="179148" y="172087"/>
                </a:lnTo>
                <a:lnTo>
                  <a:pt x="185772" y="165099"/>
                </a:lnTo>
                <a:lnTo>
                  <a:pt x="27965" y="165099"/>
                </a:lnTo>
                <a:lnTo>
                  <a:pt x="27965" y="24815"/>
                </a:lnTo>
                <a:lnTo>
                  <a:pt x="189654" y="24815"/>
                </a:lnTo>
                <a:lnTo>
                  <a:pt x="187929" y="22102"/>
                </a:lnTo>
                <a:lnTo>
                  <a:pt x="157460" y="5384"/>
                </a:lnTo>
                <a:lnTo>
                  <a:pt x="115023" y="0"/>
                </a:lnTo>
                <a:close/>
              </a:path>
              <a:path w="216535" h="313689">
                <a:moveTo>
                  <a:pt x="154711" y="189903"/>
                </a:moveTo>
                <a:lnTo>
                  <a:pt x="123596" y="189903"/>
                </a:lnTo>
                <a:lnTo>
                  <a:pt x="185394" y="313499"/>
                </a:lnTo>
                <a:lnTo>
                  <a:pt x="216509" y="313499"/>
                </a:lnTo>
                <a:lnTo>
                  <a:pt x="154711" y="189903"/>
                </a:lnTo>
                <a:close/>
              </a:path>
              <a:path w="216535" h="313689">
                <a:moveTo>
                  <a:pt x="189654" y="24815"/>
                </a:moveTo>
                <a:lnTo>
                  <a:pt x="115023" y="24815"/>
                </a:lnTo>
                <a:lnTo>
                  <a:pt x="145529" y="28930"/>
                </a:lnTo>
                <a:lnTo>
                  <a:pt x="166900" y="41500"/>
                </a:lnTo>
                <a:lnTo>
                  <a:pt x="179474" y="62866"/>
                </a:lnTo>
                <a:lnTo>
                  <a:pt x="183591" y="93370"/>
                </a:lnTo>
                <a:lnTo>
                  <a:pt x="180044" y="122275"/>
                </a:lnTo>
                <a:lnTo>
                  <a:pt x="168419" y="144965"/>
                </a:lnTo>
                <a:lnTo>
                  <a:pt x="147238" y="159791"/>
                </a:lnTo>
                <a:lnTo>
                  <a:pt x="115023" y="165099"/>
                </a:lnTo>
                <a:lnTo>
                  <a:pt x="185772" y="165099"/>
                </a:lnTo>
                <a:lnTo>
                  <a:pt x="197962" y="152239"/>
                </a:lnTo>
                <a:lnTo>
                  <a:pt x="208911" y="125626"/>
                </a:lnTo>
                <a:lnTo>
                  <a:pt x="212458" y="92925"/>
                </a:lnTo>
                <a:lnTo>
                  <a:pt x="206304" y="51001"/>
                </a:lnTo>
                <a:lnTo>
                  <a:pt x="189654" y="2481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3" name="object 1213"/>
          <p:cNvSpPr/>
          <p:nvPr/>
        </p:nvSpPr>
        <p:spPr>
          <a:xfrm>
            <a:off x="1809306" y="2619942"/>
            <a:ext cx="188595" cy="0"/>
          </a:xfrm>
          <a:custGeom>
            <a:avLst/>
            <a:gdLst/>
            <a:ahLst/>
            <a:cxnLst/>
            <a:rect l="l" t="t" r="r" b="b"/>
            <a:pathLst>
              <a:path w="188594">
                <a:moveTo>
                  <a:pt x="0" y="0"/>
                </a:moveTo>
                <a:lnTo>
                  <a:pt x="188099" y="0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4" name="object 1214"/>
          <p:cNvSpPr/>
          <p:nvPr/>
        </p:nvSpPr>
        <p:spPr>
          <a:xfrm>
            <a:off x="1823289" y="2485322"/>
            <a:ext cx="0" cy="121920"/>
          </a:xfrm>
          <a:custGeom>
            <a:avLst/>
            <a:gdLst/>
            <a:ahLst/>
            <a:cxnLst/>
            <a:rect l="l" t="t" r="r" b="b"/>
            <a:pathLst>
              <a:path h="121919">
                <a:moveTo>
                  <a:pt x="0" y="0"/>
                </a:moveTo>
                <a:lnTo>
                  <a:pt x="0" y="121919"/>
                </a:lnTo>
              </a:path>
            </a:pathLst>
          </a:custGeom>
          <a:ln w="279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5" name="object 1215"/>
          <p:cNvSpPr/>
          <p:nvPr/>
        </p:nvSpPr>
        <p:spPr>
          <a:xfrm>
            <a:off x="1809306" y="2473257"/>
            <a:ext cx="161290" cy="0"/>
          </a:xfrm>
          <a:custGeom>
            <a:avLst/>
            <a:gdLst/>
            <a:ahLst/>
            <a:cxnLst/>
            <a:rect l="l" t="t" r="r" b="b"/>
            <a:pathLst>
              <a:path w="161289">
                <a:moveTo>
                  <a:pt x="0" y="0"/>
                </a:moveTo>
                <a:lnTo>
                  <a:pt x="161036" y="0"/>
                </a:lnTo>
              </a:path>
            </a:pathLst>
          </a:custGeom>
          <a:ln w="241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6" name="object 1216"/>
          <p:cNvSpPr/>
          <p:nvPr/>
        </p:nvSpPr>
        <p:spPr>
          <a:xfrm>
            <a:off x="1823289" y="2344352"/>
            <a:ext cx="0" cy="116839"/>
          </a:xfrm>
          <a:custGeom>
            <a:avLst/>
            <a:gdLst/>
            <a:ahLst/>
            <a:cxnLst/>
            <a:rect l="l" t="t" r="r" b="b"/>
            <a:pathLst>
              <a:path h="116839">
                <a:moveTo>
                  <a:pt x="0" y="0"/>
                </a:moveTo>
                <a:lnTo>
                  <a:pt x="0" y="116839"/>
                </a:lnTo>
              </a:path>
            </a:pathLst>
          </a:custGeom>
          <a:ln w="279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7" name="object 1217"/>
          <p:cNvSpPr/>
          <p:nvPr/>
        </p:nvSpPr>
        <p:spPr>
          <a:xfrm>
            <a:off x="1809306" y="2331652"/>
            <a:ext cx="188595" cy="0"/>
          </a:xfrm>
          <a:custGeom>
            <a:avLst/>
            <a:gdLst/>
            <a:ahLst/>
            <a:cxnLst/>
            <a:rect l="l" t="t" r="r" b="b"/>
            <a:pathLst>
              <a:path w="188594">
                <a:moveTo>
                  <a:pt x="0" y="0"/>
                </a:moveTo>
                <a:lnTo>
                  <a:pt x="188099" y="0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8" name="object 1218"/>
          <p:cNvSpPr/>
          <p:nvPr/>
        </p:nvSpPr>
        <p:spPr>
          <a:xfrm>
            <a:off x="2121432" y="2619942"/>
            <a:ext cx="188595" cy="0"/>
          </a:xfrm>
          <a:custGeom>
            <a:avLst/>
            <a:gdLst/>
            <a:ahLst/>
            <a:cxnLst/>
            <a:rect l="l" t="t" r="r" b="b"/>
            <a:pathLst>
              <a:path w="188594">
                <a:moveTo>
                  <a:pt x="0" y="0"/>
                </a:moveTo>
                <a:lnTo>
                  <a:pt x="188099" y="0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9" name="object 1219"/>
          <p:cNvSpPr/>
          <p:nvPr/>
        </p:nvSpPr>
        <p:spPr>
          <a:xfrm>
            <a:off x="2135414" y="2485322"/>
            <a:ext cx="0" cy="121920"/>
          </a:xfrm>
          <a:custGeom>
            <a:avLst/>
            <a:gdLst/>
            <a:ahLst/>
            <a:cxnLst/>
            <a:rect l="l" t="t" r="r" b="b"/>
            <a:pathLst>
              <a:path h="121919">
                <a:moveTo>
                  <a:pt x="0" y="0"/>
                </a:moveTo>
                <a:lnTo>
                  <a:pt x="0" y="121919"/>
                </a:lnTo>
              </a:path>
            </a:pathLst>
          </a:custGeom>
          <a:ln w="279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0" name="object 1220"/>
          <p:cNvSpPr/>
          <p:nvPr/>
        </p:nvSpPr>
        <p:spPr>
          <a:xfrm>
            <a:off x="2121432" y="2473257"/>
            <a:ext cx="161290" cy="0"/>
          </a:xfrm>
          <a:custGeom>
            <a:avLst/>
            <a:gdLst/>
            <a:ahLst/>
            <a:cxnLst/>
            <a:rect l="l" t="t" r="r" b="b"/>
            <a:pathLst>
              <a:path w="161289">
                <a:moveTo>
                  <a:pt x="0" y="0"/>
                </a:moveTo>
                <a:lnTo>
                  <a:pt x="161036" y="0"/>
                </a:lnTo>
              </a:path>
            </a:pathLst>
          </a:custGeom>
          <a:ln w="241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1" name="object 1221"/>
          <p:cNvSpPr/>
          <p:nvPr/>
        </p:nvSpPr>
        <p:spPr>
          <a:xfrm>
            <a:off x="2135414" y="2344352"/>
            <a:ext cx="0" cy="116839"/>
          </a:xfrm>
          <a:custGeom>
            <a:avLst/>
            <a:gdLst/>
            <a:ahLst/>
            <a:cxnLst/>
            <a:rect l="l" t="t" r="r" b="b"/>
            <a:pathLst>
              <a:path h="116839">
                <a:moveTo>
                  <a:pt x="0" y="0"/>
                </a:moveTo>
                <a:lnTo>
                  <a:pt x="0" y="116839"/>
                </a:lnTo>
              </a:path>
            </a:pathLst>
          </a:custGeom>
          <a:ln w="279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2" name="object 1222"/>
          <p:cNvSpPr/>
          <p:nvPr/>
        </p:nvSpPr>
        <p:spPr>
          <a:xfrm>
            <a:off x="2121432" y="2331652"/>
            <a:ext cx="188595" cy="0"/>
          </a:xfrm>
          <a:custGeom>
            <a:avLst/>
            <a:gdLst/>
            <a:ahLst/>
            <a:cxnLst/>
            <a:rect l="l" t="t" r="r" b="b"/>
            <a:pathLst>
              <a:path w="188594">
                <a:moveTo>
                  <a:pt x="0" y="0"/>
                </a:moveTo>
                <a:lnTo>
                  <a:pt x="188099" y="0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3" name="object 1223"/>
          <p:cNvSpPr/>
          <p:nvPr/>
        </p:nvSpPr>
        <p:spPr>
          <a:xfrm>
            <a:off x="2513398" y="2344212"/>
            <a:ext cx="0" cy="288290"/>
          </a:xfrm>
          <a:custGeom>
            <a:avLst/>
            <a:gdLst/>
            <a:ahLst/>
            <a:cxnLst/>
            <a:rect l="l" t="t" r="r" b="b"/>
            <a:pathLst>
              <a:path h="288289">
                <a:moveTo>
                  <a:pt x="0" y="0"/>
                </a:moveTo>
                <a:lnTo>
                  <a:pt x="0" y="288239"/>
                </a:lnTo>
              </a:path>
            </a:pathLst>
          </a:custGeom>
          <a:ln w="279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4" name="object 1224"/>
          <p:cNvSpPr/>
          <p:nvPr/>
        </p:nvSpPr>
        <p:spPr>
          <a:xfrm>
            <a:off x="2400178" y="2331582"/>
            <a:ext cx="226060" cy="0"/>
          </a:xfrm>
          <a:custGeom>
            <a:avLst/>
            <a:gdLst/>
            <a:ahLst/>
            <a:cxnLst/>
            <a:rect l="l" t="t" r="r" b="b"/>
            <a:pathLst>
              <a:path w="226060">
                <a:moveTo>
                  <a:pt x="0" y="0"/>
                </a:moveTo>
                <a:lnTo>
                  <a:pt x="225539" y="0"/>
                </a:lnTo>
              </a:path>
            </a:pathLst>
          </a:custGeom>
          <a:ln w="25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5" name="object 1225"/>
          <p:cNvSpPr txBox="1"/>
          <p:nvPr/>
        </p:nvSpPr>
        <p:spPr>
          <a:xfrm>
            <a:off x="626198" y="2668415"/>
            <a:ext cx="221869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000" b="1" spc="10" dirty="0">
                <a:latin typeface="Arial Narrow"/>
                <a:cs typeface="Arial Narrow"/>
              </a:rPr>
              <a:t>BAG</a:t>
            </a:r>
            <a:endParaRPr sz="1000">
              <a:latin typeface="Arial Narrow"/>
              <a:cs typeface="Arial Narrow"/>
            </a:endParaRPr>
          </a:p>
        </p:txBody>
      </p:sp>
      <p:sp>
        <p:nvSpPr>
          <p:cNvPr id="1226" name="object 1226"/>
          <p:cNvSpPr/>
          <p:nvPr/>
        </p:nvSpPr>
        <p:spPr>
          <a:xfrm>
            <a:off x="1376184" y="3595713"/>
            <a:ext cx="718820" cy="419100"/>
          </a:xfrm>
          <a:custGeom>
            <a:avLst/>
            <a:gdLst/>
            <a:ahLst/>
            <a:cxnLst/>
            <a:rect l="l" t="t" r="r" b="b"/>
            <a:pathLst>
              <a:path w="718819" h="419100">
                <a:moveTo>
                  <a:pt x="718312" y="418490"/>
                </a:moveTo>
                <a:lnTo>
                  <a:pt x="0" y="418490"/>
                </a:lnTo>
                <a:lnTo>
                  <a:pt x="0" y="0"/>
                </a:lnTo>
                <a:lnTo>
                  <a:pt x="718312" y="0"/>
                </a:lnTo>
                <a:lnTo>
                  <a:pt x="718312" y="418490"/>
                </a:lnTo>
                <a:close/>
              </a:path>
            </a:pathLst>
          </a:custGeom>
          <a:ln w="7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7" name="object 1227"/>
          <p:cNvSpPr/>
          <p:nvPr/>
        </p:nvSpPr>
        <p:spPr>
          <a:xfrm>
            <a:off x="1665008" y="3039593"/>
            <a:ext cx="134721" cy="131927"/>
          </a:xfrm>
          <a:prstGeom prst="rect">
            <a:avLst/>
          </a:prstGeom>
          <a:blipFill>
            <a:blip r:embed="rId4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8" name="object 1228"/>
          <p:cNvSpPr/>
          <p:nvPr/>
        </p:nvSpPr>
        <p:spPr>
          <a:xfrm>
            <a:off x="1595569" y="3185387"/>
            <a:ext cx="273050" cy="230504"/>
          </a:xfrm>
          <a:custGeom>
            <a:avLst/>
            <a:gdLst/>
            <a:ahLst/>
            <a:cxnLst/>
            <a:rect l="l" t="t" r="r" b="b"/>
            <a:pathLst>
              <a:path w="273050" h="230504">
                <a:moveTo>
                  <a:pt x="272376" y="0"/>
                </a:moveTo>
                <a:lnTo>
                  <a:pt x="0" y="0"/>
                </a:lnTo>
                <a:lnTo>
                  <a:pt x="292" y="230174"/>
                </a:lnTo>
                <a:lnTo>
                  <a:pt x="81686" y="230174"/>
                </a:lnTo>
                <a:lnTo>
                  <a:pt x="81699" y="144602"/>
                </a:lnTo>
                <a:lnTo>
                  <a:pt x="191862" y="144602"/>
                </a:lnTo>
                <a:lnTo>
                  <a:pt x="272576" y="144538"/>
                </a:lnTo>
                <a:lnTo>
                  <a:pt x="272376" y="0"/>
                </a:lnTo>
                <a:close/>
              </a:path>
              <a:path w="273050" h="230504">
                <a:moveTo>
                  <a:pt x="191862" y="144602"/>
                </a:moveTo>
                <a:lnTo>
                  <a:pt x="81699" y="144602"/>
                </a:lnTo>
                <a:lnTo>
                  <a:pt x="112814" y="230174"/>
                </a:lnTo>
                <a:lnTo>
                  <a:pt x="162331" y="230174"/>
                </a:lnTo>
                <a:lnTo>
                  <a:pt x="191862" y="144602"/>
                </a:lnTo>
                <a:close/>
              </a:path>
              <a:path w="273050" h="230504">
                <a:moveTo>
                  <a:pt x="272576" y="144538"/>
                </a:moveTo>
                <a:lnTo>
                  <a:pt x="191884" y="144538"/>
                </a:lnTo>
                <a:lnTo>
                  <a:pt x="191896" y="230174"/>
                </a:lnTo>
                <a:lnTo>
                  <a:pt x="272694" y="230174"/>
                </a:lnTo>
                <a:lnTo>
                  <a:pt x="272576" y="14453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9" name="object 1229"/>
          <p:cNvSpPr/>
          <p:nvPr/>
        </p:nvSpPr>
        <p:spPr>
          <a:xfrm>
            <a:off x="1879161" y="3392246"/>
            <a:ext cx="22860" cy="22860"/>
          </a:xfrm>
          <a:custGeom>
            <a:avLst/>
            <a:gdLst/>
            <a:ahLst/>
            <a:cxnLst/>
            <a:rect l="l" t="t" r="r" b="b"/>
            <a:pathLst>
              <a:path w="22860" h="22860">
                <a:moveTo>
                  <a:pt x="17322" y="0"/>
                </a:moveTo>
                <a:lnTo>
                  <a:pt x="5016" y="0"/>
                </a:lnTo>
                <a:lnTo>
                  <a:pt x="0" y="5041"/>
                </a:lnTo>
                <a:lnTo>
                  <a:pt x="0" y="17437"/>
                </a:lnTo>
                <a:lnTo>
                  <a:pt x="5016" y="22466"/>
                </a:lnTo>
                <a:lnTo>
                  <a:pt x="17322" y="22466"/>
                </a:lnTo>
                <a:lnTo>
                  <a:pt x="19869" y="19913"/>
                </a:lnTo>
                <a:lnTo>
                  <a:pt x="6413" y="19913"/>
                </a:lnTo>
                <a:lnTo>
                  <a:pt x="2539" y="16027"/>
                </a:lnTo>
                <a:lnTo>
                  <a:pt x="2539" y="6438"/>
                </a:lnTo>
                <a:lnTo>
                  <a:pt x="6413" y="2552"/>
                </a:lnTo>
                <a:lnTo>
                  <a:pt x="19862" y="2552"/>
                </a:lnTo>
                <a:lnTo>
                  <a:pt x="17322" y="0"/>
                </a:lnTo>
                <a:close/>
              </a:path>
              <a:path w="22860" h="22860">
                <a:moveTo>
                  <a:pt x="19862" y="2552"/>
                </a:moveTo>
                <a:lnTo>
                  <a:pt x="15913" y="2552"/>
                </a:lnTo>
                <a:lnTo>
                  <a:pt x="19799" y="6438"/>
                </a:lnTo>
                <a:lnTo>
                  <a:pt x="19799" y="16027"/>
                </a:lnTo>
                <a:lnTo>
                  <a:pt x="15913" y="19913"/>
                </a:lnTo>
                <a:lnTo>
                  <a:pt x="19869" y="19913"/>
                </a:lnTo>
                <a:lnTo>
                  <a:pt x="22339" y="17437"/>
                </a:lnTo>
                <a:lnTo>
                  <a:pt x="22339" y="5041"/>
                </a:lnTo>
                <a:lnTo>
                  <a:pt x="19862" y="255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0" name="object 1230"/>
          <p:cNvSpPr/>
          <p:nvPr/>
        </p:nvSpPr>
        <p:spPr>
          <a:xfrm>
            <a:off x="1885668" y="3396667"/>
            <a:ext cx="10795" cy="13970"/>
          </a:xfrm>
          <a:custGeom>
            <a:avLst/>
            <a:gdLst/>
            <a:ahLst/>
            <a:cxnLst/>
            <a:rect l="l" t="t" r="r" b="b"/>
            <a:pathLst>
              <a:path w="10794" h="13970">
                <a:moveTo>
                  <a:pt x="6273" y="0"/>
                </a:moveTo>
                <a:lnTo>
                  <a:pt x="0" y="0"/>
                </a:lnTo>
                <a:lnTo>
                  <a:pt x="0" y="13373"/>
                </a:lnTo>
                <a:lnTo>
                  <a:pt x="2349" y="13373"/>
                </a:lnTo>
                <a:lnTo>
                  <a:pt x="2349" y="7785"/>
                </a:lnTo>
                <a:lnTo>
                  <a:pt x="6985" y="7785"/>
                </a:lnTo>
                <a:lnTo>
                  <a:pt x="6502" y="7454"/>
                </a:lnTo>
                <a:lnTo>
                  <a:pt x="7493" y="7315"/>
                </a:lnTo>
                <a:lnTo>
                  <a:pt x="8267" y="6908"/>
                </a:lnTo>
                <a:lnTo>
                  <a:pt x="9325" y="5651"/>
                </a:lnTo>
                <a:lnTo>
                  <a:pt x="2349" y="5651"/>
                </a:lnTo>
                <a:lnTo>
                  <a:pt x="2349" y="2260"/>
                </a:lnTo>
                <a:lnTo>
                  <a:pt x="9449" y="2260"/>
                </a:lnTo>
                <a:lnTo>
                  <a:pt x="8750" y="1028"/>
                </a:lnTo>
                <a:lnTo>
                  <a:pt x="8280" y="622"/>
                </a:lnTo>
                <a:lnTo>
                  <a:pt x="7734" y="355"/>
                </a:lnTo>
                <a:lnTo>
                  <a:pt x="7175" y="126"/>
                </a:lnTo>
                <a:lnTo>
                  <a:pt x="6273" y="0"/>
                </a:lnTo>
                <a:close/>
              </a:path>
              <a:path w="10794" h="13970">
                <a:moveTo>
                  <a:pt x="6985" y="7785"/>
                </a:moveTo>
                <a:lnTo>
                  <a:pt x="3390" y="7785"/>
                </a:lnTo>
                <a:lnTo>
                  <a:pt x="3784" y="7823"/>
                </a:lnTo>
                <a:lnTo>
                  <a:pt x="4292" y="8039"/>
                </a:lnTo>
                <a:lnTo>
                  <a:pt x="4521" y="8216"/>
                </a:lnTo>
                <a:lnTo>
                  <a:pt x="4965" y="8762"/>
                </a:lnTo>
                <a:lnTo>
                  <a:pt x="6032" y="10464"/>
                </a:lnTo>
                <a:lnTo>
                  <a:pt x="7747" y="13373"/>
                </a:lnTo>
                <a:lnTo>
                  <a:pt x="10604" y="13373"/>
                </a:lnTo>
                <a:lnTo>
                  <a:pt x="8559" y="9728"/>
                </a:lnTo>
                <a:lnTo>
                  <a:pt x="8128" y="9004"/>
                </a:lnTo>
                <a:lnTo>
                  <a:pt x="7454" y="8166"/>
                </a:lnTo>
                <a:lnTo>
                  <a:pt x="6985" y="7785"/>
                </a:lnTo>
                <a:close/>
              </a:path>
              <a:path w="10794" h="13970">
                <a:moveTo>
                  <a:pt x="9449" y="2260"/>
                </a:moveTo>
                <a:lnTo>
                  <a:pt x="5283" y="2260"/>
                </a:lnTo>
                <a:lnTo>
                  <a:pt x="5930" y="2285"/>
                </a:lnTo>
                <a:lnTo>
                  <a:pt x="6451" y="2451"/>
                </a:lnTo>
                <a:lnTo>
                  <a:pt x="6718" y="2628"/>
                </a:lnTo>
                <a:lnTo>
                  <a:pt x="6909" y="2908"/>
                </a:lnTo>
                <a:lnTo>
                  <a:pt x="7031" y="4775"/>
                </a:lnTo>
                <a:lnTo>
                  <a:pt x="6718" y="5245"/>
                </a:lnTo>
                <a:lnTo>
                  <a:pt x="6464" y="5435"/>
                </a:lnTo>
                <a:lnTo>
                  <a:pt x="5880" y="5600"/>
                </a:lnTo>
                <a:lnTo>
                  <a:pt x="5194" y="5651"/>
                </a:lnTo>
                <a:lnTo>
                  <a:pt x="9325" y="5651"/>
                </a:lnTo>
                <a:lnTo>
                  <a:pt x="9613" y="4775"/>
                </a:lnTo>
                <a:lnTo>
                  <a:pt x="9497" y="2451"/>
                </a:lnTo>
                <a:lnTo>
                  <a:pt x="9449" y="2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1" name="object 1231"/>
          <p:cNvSpPr/>
          <p:nvPr/>
        </p:nvSpPr>
        <p:spPr>
          <a:xfrm>
            <a:off x="1597647" y="3436192"/>
            <a:ext cx="22225" cy="41275"/>
          </a:xfrm>
          <a:custGeom>
            <a:avLst/>
            <a:gdLst/>
            <a:ahLst/>
            <a:cxnLst/>
            <a:rect l="l" t="t" r="r" b="b"/>
            <a:pathLst>
              <a:path w="22225" h="41275">
                <a:moveTo>
                  <a:pt x="12788" y="0"/>
                </a:moveTo>
                <a:lnTo>
                  <a:pt x="8902" y="0"/>
                </a:lnTo>
                <a:lnTo>
                  <a:pt x="0" y="40728"/>
                </a:lnTo>
                <a:lnTo>
                  <a:pt x="2451" y="40728"/>
                </a:lnTo>
                <a:lnTo>
                  <a:pt x="4483" y="31724"/>
                </a:lnTo>
                <a:lnTo>
                  <a:pt x="19852" y="31724"/>
                </a:lnTo>
                <a:lnTo>
                  <a:pt x="19334" y="29400"/>
                </a:lnTo>
                <a:lnTo>
                  <a:pt x="4889" y="29400"/>
                </a:lnTo>
                <a:lnTo>
                  <a:pt x="10756" y="3086"/>
                </a:lnTo>
                <a:lnTo>
                  <a:pt x="13475" y="3086"/>
                </a:lnTo>
                <a:lnTo>
                  <a:pt x="12788" y="0"/>
                </a:lnTo>
                <a:close/>
              </a:path>
              <a:path w="22225" h="41275">
                <a:moveTo>
                  <a:pt x="19852" y="31724"/>
                </a:moveTo>
                <a:lnTo>
                  <a:pt x="17157" y="31724"/>
                </a:lnTo>
                <a:lnTo>
                  <a:pt x="19202" y="40728"/>
                </a:lnTo>
                <a:lnTo>
                  <a:pt x="21856" y="40728"/>
                </a:lnTo>
                <a:lnTo>
                  <a:pt x="19852" y="31724"/>
                </a:lnTo>
                <a:close/>
              </a:path>
              <a:path w="22225" h="41275">
                <a:moveTo>
                  <a:pt x="13475" y="3086"/>
                </a:moveTo>
                <a:lnTo>
                  <a:pt x="10756" y="3086"/>
                </a:lnTo>
                <a:lnTo>
                  <a:pt x="16751" y="29400"/>
                </a:lnTo>
                <a:lnTo>
                  <a:pt x="19334" y="29400"/>
                </a:lnTo>
                <a:lnTo>
                  <a:pt x="13475" y="308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2" name="object 1232"/>
          <p:cNvSpPr/>
          <p:nvPr/>
        </p:nvSpPr>
        <p:spPr>
          <a:xfrm>
            <a:off x="1634110" y="3436249"/>
            <a:ext cx="18415" cy="41275"/>
          </a:xfrm>
          <a:custGeom>
            <a:avLst/>
            <a:gdLst/>
            <a:ahLst/>
            <a:cxnLst/>
            <a:rect l="l" t="t" r="r" b="b"/>
            <a:pathLst>
              <a:path w="18414" h="41275">
                <a:moveTo>
                  <a:pt x="14706" y="0"/>
                </a:moveTo>
                <a:lnTo>
                  <a:pt x="0" y="0"/>
                </a:lnTo>
                <a:lnTo>
                  <a:pt x="0" y="40690"/>
                </a:lnTo>
                <a:lnTo>
                  <a:pt x="2667" y="40690"/>
                </a:lnTo>
                <a:lnTo>
                  <a:pt x="2667" y="22491"/>
                </a:lnTo>
                <a:lnTo>
                  <a:pt x="15751" y="22491"/>
                </a:lnTo>
                <a:lnTo>
                  <a:pt x="15519" y="22085"/>
                </a:lnTo>
                <a:lnTo>
                  <a:pt x="11328" y="21145"/>
                </a:lnTo>
                <a:lnTo>
                  <a:pt x="15341" y="20231"/>
                </a:lnTo>
                <a:lnTo>
                  <a:pt x="15471" y="20040"/>
                </a:lnTo>
                <a:lnTo>
                  <a:pt x="2667" y="20040"/>
                </a:lnTo>
                <a:lnTo>
                  <a:pt x="2667" y="2438"/>
                </a:lnTo>
                <a:lnTo>
                  <a:pt x="16485" y="2438"/>
                </a:lnTo>
                <a:lnTo>
                  <a:pt x="14706" y="0"/>
                </a:lnTo>
                <a:close/>
              </a:path>
              <a:path w="18414" h="41275">
                <a:moveTo>
                  <a:pt x="15751" y="22491"/>
                </a:moveTo>
                <a:lnTo>
                  <a:pt x="11557" y="22491"/>
                </a:lnTo>
                <a:lnTo>
                  <a:pt x="14528" y="24003"/>
                </a:lnTo>
                <a:lnTo>
                  <a:pt x="14528" y="38023"/>
                </a:lnTo>
                <a:lnTo>
                  <a:pt x="14706" y="39458"/>
                </a:lnTo>
                <a:lnTo>
                  <a:pt x="15405" y="40690"/>
                </a:lnTo>
                <a:lnTo>
                  <a:pt x="18186" y="40690"/>
                </a:lnTo>
                <a:lnTo>
                  <a:pt x="17322" y="39344"/>
                </a:lnTo>
                <a:lnTo>
                  <a:pt x="17208" y="25044"/>
                </a:lnTo>
                <a:lnTo>
                  <a:pt x="15751" y="22491"/>
                </a:lnTo>
                <a:close/>
              </a:path>
              <a:path w="18414" h="41275">
                <a:moveTo>
                  <a:pt x="16485" y="2438"/>
                </a:moveTo>
                <a:lnTo>
                  <a:pt x="12839" y="2438"/>
                </a:lnTo>
                <a:lnTo>
                  <a:pt x="14528" y="5054"/>
                </a:lnTo>
                <a:lnTo>
                  <a:pt x="14528" y="18719"/>
                </a:lnTo>
                <a:lnTo>
                  <a:pt x="11734" y="20040"/>
                </a:lnTo>
                <a:lnTo>
                  <a:pt x="15471" y="20040"/>
                </a:lnTo>
                <a:lnTo>
                  <a:pt x="17208" y="17487"/>
                </a:lnTo>
                <a:lnTo>
                  <a:pt x="17208" y="3429"/>
                </a:lnTo>
                <a:lnTo>
                  <a:pt x="16485" y="243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3" name="object 1233"/>
          <p:cNvSpPr/>
          <p:nvPr/>
        </p:nvSpPr>
        <p:spPr>
          <a:xfrm>
            <a:off x="1667255" y="3435902"/>
            <a:ext cx="17780" cy="41910"/>
          </a:xfrm>
          <a:custGeom>
            <a:avLst/>
            <a:gdLst/>
            <a:ahLst/>
            <a:cxnLst/>
            <a:rect l="l" t="t" r="r" b="b"/>
            <a:pathLst>
              <a:path w="17780" h="41910">
                <a:moveTo>
                  <a:pt x="14986" y="0"/>
                </a:moveTo>
                <a:lnTo>
                  <a:pt x="2540" y="0"/>
                </a:lnTo>
                <a:lnTo>
                  <a:pt x="0" y="4419"/>
                </a:lnTo>
                <a:lnTo>
                  <a:pt x="0" y="36957"/>
                </a:lnTo>
                <a:lnTo>
                  <a:pt x="2540" y="41376"/>
                </a:lnTo>
                <a:lnTo>
                  <a:pt x="14986" y="41376"/>
                </a:lnTo>
                <a:lnTo>
                  <a:pt x="16438" y="38874"/>
                </a:lnTo>
                <a:lnTo>
                  <a:pt x="4356" y="38874"/>
                </a:lnTo>
                <a:lnTo>
                  <a:pt x="2667" y="35636"/>
                </a:lnTo>
                <a:lnTo>
                  <a:pt x="2667" y="5753"/>
                </a:lnTo>
                <a:lnTo>
                  <a:pt x="4356" y="2451"/>
                </a:lnTo>
                <a:lnTo>
                  <a:pt x="16408" y="2451"/>
                </a:lnTo>
                <a:lnTo>
                  <a:pt x="14986" y="0"/>
                </a:lnTo>
                <a:close/>
              </a:path>
              <a:path w="17780" h="41910">
                <a:moveTo>
                  <a:pt x="17551" y="20040"/>
                </a:moveTo>
                <a:lnTo>
                  <a:pt x="9575" y="20040"/>
                </a:lnTo>
                <a:lnTo>
                  <a:pt x="9575" y="22491"/>
                </a:lnTo>
                <a:lnTo>
                  <a:pt x="14986" y="22491"/>
                </a:lnTo>
                <a:lnTo>
                  <a:pt x="14986" y="35636"/>
                </a:lnTo>
                <a:lnTo>
                  <a:pt x="13309" y="38874"/>
                </a:lnTo>
                <a:lnTo>
                  <a:pt x="16438" y="38874"/>
                </a:lnTo>
                <a:lnTo>
                  <a:pt x="17551" y="36957"/>
                </a:lnTo>
                <a:lnTo>
                  <a:pt x="17551" y="20040"/>
                </a:lnTo>
                <a:close/>
              </a:path>
              <a:path w="17780" h="41910">
                <a:moveTo>
                  <a:pt x="16408" y="2451"/>
                </a:moveTo>
                <a:lnTo>
                  <a:pt x="13309" y="2451"/>
                </a:lnTo>
                <a:lnTo>
                  <a:pt x="14986" y="5753"/>
                </a:lnTo>
                <a:lnTo>
                  <a:pt x="14986" y="13296"/>
                </a:lnTo>
                <a:lnTo>
                  <a:pt x="17551" y="13296"/>
                </a:lnTo>
                <a:lnTo>
                  <a:pt x="17551" y="4419"/>
                </a:lnTo>
                <a:lnTo>
                  <a:pt x="16408" y="245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4" name="object 1234"/>
          <p:cNvSpPr/>
          <p:nvPr/>
        </p:nvSpPr>
        <p:spPr>
          <a:xfrm>
            <a:off x="1699404" y="3436251"/>
            <a:ext cx="16510" cy="41275"/>
          </a:xfrm>
          <a:custGeom>
            <a:avLst/>
            <a:gdLst/>
            <a:ahLst/>
            <a:cxnLst/>
            <a:rect l="l" t="t" r="r" b="b"/>
            <a:pathLst>
              <a:path w="16510" h="41275">
                <a:moveTo>
                  <a:pt x="16027" y="0"/>
                </a:moveTo>
                <a:lnTo>
                  <a:pt x="0" y="0"/>
                </a:lnTo>
                <a:lnTo>
                  <a:pt x="0" y="40690"/>
                </a:lnTo>
                <a:lnTo>
                  <a:pt x="16027" y="40690"/>
                </a:lnTo>
                <a:lnTo>
                  <a:pt x="16027" y="38239"/>
                </a:lnTo>
                <a:lnTo>
                  <a:pt x="2679" y="38239"/>
                </a:lnTo>
                <a:lnTo>
                  <a:pt x="2679" y="21259"/>
                </a:lnTo>
                <a:lnTo>
                  <a:pt x="13766" y="21259"/>
                </a:lnTo>
                <a:lnTo>
                  <a:pt x="13766" y="18821"/>
                </a:lnTo>
                <a:lnTo>
                  <a:pt x="2679" y="18821"/>
                </a:lnTo>
                <a:lnTo>
                  <a:pt x="2679" y="2451"/>
                </a:lnTo>
                <a:lnTo>
                  <a:pt x="16027" y="2451"/>
                </a:lnTo>
                <a:lnTo>
                  <a:pt x="16027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5" name="object 1235"/>
          <p:cNvSpPr/>
          <p:nvPr/>
        </p:nvSpPr>
        <p:spPr>
          <a:xfrm>
            <a:off x="1730386" y="3436246"/>
            <a:ext cx="18415" cy="41275"/>
          </a:xfrm>
          <a:custGeom>
            <a:avLst/>
            <a:gdLst/>
            <a:ahLst/>
            <a:cxnLst/>
            <a:rect l="l" t="t" r="r" b="b"/>
            <a:pathLst>
              <a:path w="18414" h="41275">
                <a:moveTo>
                  <a:pt x="3479" y="0"/>
                </a:moveTo>
                <a:lnTo>
                  <a:pt x="0" y="0"/>
                </a:lnTo>
                <a:lnTo>
                  <a:pt x="0" y="40678"/>
                </a:lnTo>
                <a:lnTo>
                  <a:pt x="2438" y="40678"/>
                </a:lnTo>
                <a:lnTo>
                  <a:pt x="2438" y="4419"/>
                </a:lnTo>
                <a:lnTo>
                  <a:pt x="5050" y="4419"/>
                </a:lnTo>
                <a:lnTo>
                  <a:pt x="3479" y="0"/>
                </a:lnTo>
                <a:close/>
              </a:path>
              <a:path w="18414" h="41275">
                <a:moveTo>
                  <a:pt x="5050" y="4419"/>
                </a:moveTo>
                <a:lnTo>
                  <a:pt x="2438" y="4419"/>
                </a:lnTo>
                <a:lnTo>
                  <a:pt x="15163" y="40678"/>
                </a:lnTo>
                <a:lnTo>
                  <a:pt x="18122" y="40678"/>
                </a:lnTo>
                <a:lnTo>
                  <a:pt x="18122" y="34340"/>
                </a:lnTo>
                <a:lnTo>
                  <a:pt x="15684" y="34340"/>
                </a:lnTo>
                <a:lnTo>
                  <a:pt x="5050" y="4419"/>
                </a:lnTo>
                <a:close/>
              </a:path>
              <a:path w="18414" h="41275">
                <a:moveTo>
                  <a:pt x="18122" y="0"/>
                </a:moveTo>
                <a:lnTo>
                  <a:pt x="15684" y="0"/>
                </a:lnTo>
                <a:lnTo>
                  <a:pt x="15684" y="34340"/>
                </a:lnTo>
                <a:lnTo>
                  <a:pt x="18122" y="34340"/>
                </a:lnTo>
                <a:lnTo>
                  <a:pt x="1812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6" name="object 1236"/>
          <p:cNvSpPr/>
          <p:nvPr/>
        </p:nvSpPr>
        <p:spPr>
          <a:xfrm>
            <a:off x="1762405" y="3436246"/>
            <a:ext cx="19685" cy="41275"/>
          </a:xfrm>
          <a:custGeom>
            <a:avLst/>
            <a:gdLst/>
            <a:ahLst/>
            <a:cxnLst/>
            <a:rect l="l" t="t" r="r" b="b"/>
            <a:pathLst>
              <a:path w="19685" h="41275">
                <a:moveTo>
                  <a:pt x="10998" y="2438"/>
                </a:moveTo>
                <a:lnTo>
                  <a:pt x="8305" y="2438"/>
                </a:lnTo>
                <a:lnTo>
                  <a:pt x="8305" y="40678"/>
                </a:lnTo>
                <a:lnTo>
                  <a:pt x="10998" y="40678"/>
                </a:lnTo>
                <a:lnTo>
                  <a:pt x="10998" y="2438"/>
                </a:lnTo>
                <a:close/>
              </a:path>
              <a:path w="19685" h="41275">
                <a:moveTo>
                  <a:pt x="19240" y="0"/>
                </a:moveTo>
                <a:lnTo>
                  <a:pt x="0" y="0"/>
                </a:lnTo>
                <a:lnTo>
                  <a:pt x="0" y="2438"/>
                </a:lnTo>
                <a:lnTo>
                  <a:pt x="19240" y="2438"/>
                </a:lnTo>
                <a:lnTo>
                  <a:pt x="19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7" name="object 1237"/>
          <p:cNvSpPr/>
          <p:nvPr/>
        </p:nvSpPr>
        <p:spPr>
          <a:xfrm>
            <a:off x="1796249" y="3436239"/>
            <a:ext cx="3175" cy="41275"/>
          </a:xfrm>
          <a:custGeom>
            <a:avLst/>
            <a:gdLst/>
            <a:ahLst/>
            <a:cxnLst/>
            <a:rect l="l" t="t" r="r" b="b"/>
            <a:pathLst>
              <a:path w="3175" h="41275">
                <a:moveTo>
                  <a:pt x="0" y="40703"/>
                </a:moveTo>
                <a:lnTo>
                  <a:pt x="2667" y="40703"/>
                </a:lnTo>
                <a:lnTo>
                  <a:pt x="2667" y="0"/>
                </a:lnTo>
                <a:lnTo>
                  <a:pt x="0" y="0"/>
                </a:lnTo>
                <a:lnTo>
                  <a:pt x="0" y="4070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8" name="object 1238"/>
          <p:cNvSpPr/>
          <p:nvPr/>
        </p:nvSpPr>
        <p:spPr>
          <a:xfrm>
            <a:off x="1813514" y="3436246"/>
            <a:ext cx="18415" cy="41275"/>
          </a:xfrm>
          <a:custGeom>
            <a:avLst/>
            <a:gdLst/>
            <a:ahLst/>
            <a:cxnLst/>
            <a:rect l="l" t="t" r="r" b="b"/>
            <a:pathLst>
              <a:path w="18414" h="41275">
                <a:moveTo>
                  <a:pt x="3479" y="0"/>
                </a:moveTo>
                <a:lnTo>
                  <a:pt x="0" y="0"/>
                </a:lnTo>
                <a:lnTo>
                  <a:pt x="0" y="40678"/>
                </a:lnTo>
                <a:lnTo>
                  <a:pt x="2438" y="40678"/>
                </a:lnTo>
                <a:lnTo>
                  <a:pt x="2438" y="4419"/>
                </a:lnTo>
                <a:lnTo>
                  <a:pt x="5050" y="4419"/>
                </a:lnTo>
                <a:lnTo>
                  <a:pt x="3479" y="0"/>
                </a:lnTo>
                <a:close/>
              </a:path>
              <a:path w="18414" h="41275">
                <a:moveTo>
                  <a:pt x="5050" y="4419"/>
                </a:moveTo>
                <a:lnTo>
                  <a:pt x="2438" y="4419"/>
                </a:lnTo>
                <a:lnTo>
                  <a:pt x="15163" y="40678"/>
                </a:lnTo>
                <a:lnTo>
                  <a:pt x="18122" y="40678"/>
                </a:lnTo>
                <a:lnTo>
                  <a:pt x="18122" y="34340"/>
                </a:lnTo>
                <a:lnTo>
                  <a:pt x="15684" y="34340"/>
                </a:lnTo>
                <a:lnTo>
                  <a:pt x="5050" y="4419"/>
                </a:lnTo>
                <a:close/>
              </a:path>
              <a:path w="18414" h="41275">
                <a:moveTo>
                  <a:pt x="18122" y="0"/>
                </a:moveTo>
                <a:lnTo>
                  <a:pt x="15684" y="0"/>
                </a:lnTo>
                <a:lnTo>
                  <a:pt x="15684" y="34340"/>
                </a:lnTo>
                <a:lnTo>
                  <a:pt x="18122" y="34340"/>
                </a:lnTo>
                <a:lnTo>
                  <a:pt x="1812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9" name="object 1239"/>
          <p:cNvSpPr/>
          <p:nvPr/>
        </p:nvSpPr>
        <p:spPr>
          <a:xfrm>
            <a:off x="1846239" y="3436192"/>
            <a:ext cx="22225" cy="41275"/>
          </a:xfrm>
          <a:custGeom>
            <a:avLst/>
            <a:gdLst/>
            <a:ahLst/>
            <a:cxnLst/>
            <a:rect l="l" t="t" r="r" b="b"/>
            <a:pathLst>
              <a:path w="22225" h="41275">
                <a:moveTo>
                  <a:pt x="12788" y="0"/>
                </a:moveTo>
                <a:lnTo>
                  <a:pt x="8902" y="0"/>
                </a:lnTo>
                <a:lnTo>
                  <a:pt x="0" y="40728"/>
                </a:lnTo>
                <a:lnTo>
                  <a:pt x="2438" y="40728"/>
                </a:lnTo>
                <a:lnTo>
                  <a:pt x="4483" y="31724"/>
                </a:lnTo>
                <a:lnTo>
                  <a:pt x="19852" y="31724"/>
                </a:lnTo>
                <a:lnTo>
                  <a:pt x="19334" y="29400"/>
                </a:lnTo>
                <a:lnTo>
                  <a:pt x="4889" y="29400"/>
                </a:lnTo>
                <a:lnTo>
                  <a:pt x="10756" y="3086"/>
                </a:lnTo>
                <a:lnTo>
                  <a:pt x="13475" y="3086"/>
                </a:lnTo>
                <a:lnTo>
                  <a:pt x="12788" y="0"/>
                </a:lnTo>
                <a:close/>
              </a:path>
              <a:path w="22225" h="41275">
                <a:moveTo>
                  <a:pt x="19852" y="31724"/>
                </a:moveTo>
                <a:lnTo>
                  <a:pt x="17157" y="31724"/>
                </a:lnTo>
                <a:lnTo>
                  <a:pt x="19189" y="40728"/>
                </a:lnTo>
                <a:lnTo>
                  <a:pt x="21856" y="40728"/>
                </a:lnTo>
                <a:lnTo>
                  <a:pt x="19852" y="31724"/>
                </a:lnTo>
                <a:close/>
              </a:path>
              <a:path w="22225" h="41275">
                <a:moveTo>
                  <a:pt x="13475" y="3086"/>
                </a:moveTo>
                <a:lnTo>
                  <a:pt x="10756" y="3086"/>
                </a:lnTo>
                <a:lnTo>
                  <a:pt x="16751" y="29400"/>
                </a:lnTo>
                <a:lnTo>
                  <a:pt x="19334" y="29400"/>
                </a:lnTo>
                <a:lnTo>
                  <a:pt x="13475" y="308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40" name="Imagen 1239">
            <a:extLst>
              <a:ext uri="{FF2B5EF4-FFF2-40B4-BE49-F238E27FC236}">
                <a16:creationId xmlns:a16="http://schemas.microsoft.com/office/drawing/2014/main" id="{42A85CC6-09E5-45EA-A0AC-A4D86EEBDC7F}"/>
              </a:ext>
            </a:extLst>
          </p:cNvPr>
          <p:cNvPicPr>
            <a:picLocks noChangeAspect="1"/>
          </p:cNvPicPr>
          <p:nvPr/>
        </p:nvPicPr>
        <p:blipFill rotWithShape="1">
          <a:blip r:embed="rId4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7023100" y="89722"/>
            <a:ext cx="3717947" cy="1405703"/>
          </a:xfrm>
          <a:prstGeom prst="rect">
            <a:avLst/>
          </a:prstGeom>
        </p:spPr>
      </p:pic>
      <p:pic>
        <p:nvPicPr>
          <p:cNvPr id="1156" name="Imagen 1155">
            <a:extLst>
              <a:ext uri="{FF2B5EF4-FFF2-40B4-BE49-F238E27FC236}">
                <a16:creationId xmlns:a16="http://schemas.microsoft.com/office/drawing/2014/main" id="{452EC18C-42B9-4946-A406-F543EDBFC9E7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7427" y="1821570"/>
            <a:ext cx="11035545" cy="585024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934853" y="5685358"/>
            <a:ext cx="2822575" cy="342265"/>
          </a:xfrm>
          <a:prstGeom prst="rect">
            <a:avLst/>
          </a:prstGeom>
          <a:solidFill>
            <a:srgbClr val="466914">
              <a:alpha val="64999"/>
            </a:srgbClr>
          </a:solidFill>
          <a:ln w="12700">
            <a:solidFill>
              <a:srgbClr val="FFFFFF"/>
            </a:solidFill>
          </a:ln>
        </p:spPr>
        <p:txBody>
          <a:bodyPr vert="horz" wrap="square" lIns="0" tIns="27940" rIns="0" bIns="0" rtlCol="0">
            <a:spAutoFit/>
          </a:bodyPr>
          <a:lstStyle/>
          <a:p>
            <a:pPr marL="353060">
              <a:lnSpc>
                <a:spcPct val="100000"/>
              </a:lnSpc>
              <a:spcBef>
                <a:spcPts val="220"/>
              </a:spcBef>
            </a:pPr>
            <a:r>
              <a:rPr sz="1800" b="1" spc="180" dirty="0">
                <a:solidFill>
                  <a:srgbClr val="FFFFFF"/>
                </a:solidFill>
                <a:latin typeface="Calibri"/>
                <a:cs typeface="Calibri"/>
              </a:rPr>
              <a:t>MUCHAS</a:t>
            </a:r>
            <a:r>
              <a:rPr sz="1800" b="1" spc="3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1800" b="1" spc="175" dirty="0">
                <a:solidFill>
                  <a:srgbClr val="FFFFFF"/>
                </a:solidFill>
                <a:latin typeface="Calibri"/>
                <a:cs typeface="Calibri"/>
              </a:rPr>
              <a:t>GRACIAS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34853" y="6162357"/>
            <a:ext cx="2822575" cy="342265"/>
          </a:xfrm>
          <a:prstGeom prst="rect">
            <a:avLst/>
          </a:prstGeom>
          <a:solidFill>
            <a:srgbClr val="466914">
              <a:alpha val="64999"/>
            </a:srgbClr>
          </a:solidFill>
          <a:ln w="12700">
            <a:solidFill>
              <a:srgbClr val="FFFFFF"/>
            </a:solidFill>
          </a:ln>
        </p:spPr>
        <p:txBody>
          <a:bodyPr vert="horz" wrap="square" lIns="0" tIns="24130" rIns="0" bIns="0" rtlCol="0">
            <a:spAutoFit/>
          </a:bodyPr>
          <a:lstStyle/>
          <a:p>
            <a:pPr marL="614680" marR="607060" indent="216535">
              <a:lnSpc>
                <a:spcPts val="1100"/>
              </a:lnSpc>
              <a:spcBef>
                <a:spcPts val="190"/>
              </a:spcBef>
            </a:pPr>
            <a:r>
              <a:rPr sz="1000" spc="5" dirty="0">
                <a:solidFill>
                  <a:srgbClr val="FFFFFF"/>
                </a:solidFill>
                <a:latin typeface="Calibri"/>
                <a:cs typeface="Calibri"/>
              </a:rPr>
              <a:t>para </a:t>
            </a:r>
            <a:r>
              <a:rPr sz="1000" spc="35" dirty="0">
                <a:solidFill>
                  <a:srgbClr val="FFFFFF"/>
                </a:solidFill>
                <a:latin typeface="Calibri"/>
                <a:cs typeface="Calibri"/>
              </a:rPr>
              <a:t>más </a:t>
            </a:r>
            <a:r>
              <a:rPr sz="1000" spc="0" dirty="0">
                <a:solidFill>
                  <a:srgbClr val="FFFFFF"/>
                </a:solidFill>
                <a:latin typeface="Calibri"/>
                <a:cs typeface="Calibri"/>
              </a:rPr>
              <a:t>información  </a:t>
            </a:r>
            <a:r>
              <a:rPr sz="1000" spc="0" dirty="0">
                <a:solidFill>
                  <a:srgbClr val="FFFFFF"/>
                </a:solidFill>
                <a:latin typeface="Calibri"/>
                <a:cs typeface="Calibri"/>
                <a:hlinkClick r:id="rId2"/>
              </a:rPr>
              <a:t>voluntarios@eventlive.com.ar</a:t>
            </a:r>
            <a:endParaRPr sz="1000">
              <a:latin typeface="Calibri"/>
              <a:cs typeface="Calibri"/>
            </a:endParaRPr>
          </a:p>
        </p:txBody>
      </p:sp>
      <p:pic>
        <p:nvPicPr>
          <p:cNvPr id="49" name="Imagen 48">
            <a:extLst>
              <a:ext uri="{FF2B5EF4-FFF2-40B4-BE49-F238E27FC236}">
                <a16:creationId xmlns:a16="http://schemas.microsoft.com/office/drawing/2014/main" id="{11C2C542-5BFA-42F2-A7C4-D4B666096F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6" b="31335"/>
          <a:stretch/>
        </p:blipFill>
        <p:spPr>
          <a:xfrm>
            <a:off x="2755900" y="506527"/>
            <a:ext cx="5441622" cy="20574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</TotalTime>
  <Words>280</Words>
  <Application>Microsoft Office PowerPoint</Application>
  <PresentationFormat>Personalizado</PresentationFormat>
  <Paragraphs>64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Arial Narrow</vt:lpstr>
      <vt:lpstr>Calibri</vt:lpstr>
      <vt:lpstr>Office Theme</vt:lpstr>
      <vt:lpstr>Presentación de PowerPoint</vt:lpstr>
      <vt:lpstr>¿QUÉ ES IRONMAN 70.3?</vt:lpstr>
      <vt:lpstr>¿QUÉ ES SER VOLUNTARIO?</vt:lpstr>
      <vt:lpstr>¿CÓMO PROCEDER?</vt:lpstr>
      <vt:lpstr>ORGANIGRAMA DE CARRERA</vt:lpstr>
      <vt:lpstr>01CASCO NUMERADO AL FRENTE </vt:lpstr>
      <vt:lpstr>CIRCUITO NATACIÓN          1.9KM</vt:lpstr>
      <vt:lpstr>CIRCUITO NATACIÓN</vt:lpstr>
      <vt:lpstr>TRANSICION 1</vt:lpstr>
      <vt:lpstr>CIRCUITO CICLISMO     90km</vt:lpstr>
      <vt:lpstr>CIRCUITO CICLISMO     90km</vt:lpstr>
      <vt:lpstr>TRANSICION 2</vt:lpstr>
      <vt:lpstr>CIRCUITO ATLETISMO      21,1km</vt:lpstr>
      <vt:lpstr>CIRCUITO ATLETISMO      21,1km</vt:lpstr>
      <vt:lpstr>FINISH LINE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Susana Zein</dc:creator>
  <cp:lastModifiedBy>Carolina Rey</cp:lastModifiedBy>
  <cp:revision>11</cp:revision>
  <dcterms:created xsi:type="dcterms:W3CDTF">2018-02-06T14:23:08Z</dcterms:created>
  <dcterms:modified xsi:type="dcterms:W3CDTF">2024-04-11T15:36:04Z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2017-09-14T00:00:00Z</vt:filetime>
  </property>
  <property fmtid="{D5CDD505-2E9C-101B-9397-08002B2CF9AE}" pid="3" name="Creator">
    <vt:lpwstr>Adobe InDesign CC (Macintosh)</vt:lpwstr>
  </property>
  <property fmtid="{D5CDD505-2E9C-101B-9397-08002B2CF9AE}" pid="4" name="LastSaved">
    <vt:filetime>2018-02-06T00:00:00Z</vt:filetime>
  </property>
</Properties>
</file>